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  <p:sldMasterId id="2147483670" r:id="rId2"/>
    <p:sldMasterId id="2147483673" r:id="rId3"/>
  </p:sldMasterIdLst>
  <p:notesMasterIdLst>
    <p:notesMasterId r:id="rId12"/>
  </p:notesMasterIdLst>
  <p:sldIdLst>
    <p:sldId id="256" r:id="rId4"/>
    <p:sldId id="1086" r:id="rId5"/>
    <p:sldId id="1080" r:id="rId6"/>
    <p:sldId id="1079" r:id="rId7"/>
    <p:sldId id="1084" r:id="rId8"/>
    <p:sldId id="1081" r:id="rId9"/>
    <p:sldId id="1085" r:id="rId10"/>
    <p:sldId id="1083" r:id="rId11"/>
  </p:sldIdLst>
  <p:sldSz cx="12192000" cy="6858000"/>
  <p:notesSz cx="6797675" cy="9926638"/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AC2F"/>
    <a:srgbClr val="E4B4E4"/>
    <a:srgbClr val="FF7C80"/>
    <a:srgbClr val="D60093"/>
    <a:srgbClr val="F2F2F2"/>
    <a:srgbClr val="9BD8EF"/>
    <a:srgbClr val="F59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AE963D-FD91-4D91-BB03-DE46618905AA}">
  <a:tblStyle styleId="{DDAE963D-FD91-4D91-BB03-DE46618905A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3" autoAdjust="0"/>
    <p:restoredTop sz="96446" autoAdjust="0"/>
  </p:normalViewPr>
  <p:slideViewPr>
    <p:cSldViewPr snapToGrid="0" snapToObjects="1">
      <p:cViewPr>
        <p:scale>
          <a:sx n="70" d="100"/>
          <a:sy n="70" d="100"/>
        </p:scale>
        <p:origin x="-630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70886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Shape 64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7736" y="609600"/>
            <a:ext cx="1076528" cy="152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21175" y="2824152"/>
            <a:ext cx="10972800" cy="7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2"/>
          </p:nvPr>
        </p:nvSpPr>
        <p:spPr>
          <a:xfrm>
            <a:off x="609600" y="2544733"/>
            <a:ext cx="10972800" cy="343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pic" idx="3"/>
          </p:nvPr>
        </p:nvSpPr>
        <p:spPr>
          <a:xfrm>
            <a:off x="4876800" y="4657725"/>
            <a:ext cx="2438400" cy="159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F5F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5F5F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4"/>
          </p:nvPr>
        </p:nvSpPr>
        <p:spPr>
          <a:xfrm>
            <a:off x="609600" y="3708419"/>
            <a:ext cx="10972800" cy="352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5"/>
          </p:nvPr>
        </p:nvSpPr>
        <p:spPr>
          <a:xfrm>
            <a:off x="609600" y="4061012"/>
            <a:ext cx="10972800" cy="352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2294" y="6528309"/>
            <a:ext cx="1464733" cy="9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ide by side title w/ 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528575" y="609601"/>
            <a:ext cx="5024284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625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528575" y="3429001"/>
            <a:ext cx="5024284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3"/>
          </p:nvPr>
        </p:nvSpPr>
        <p:spPr>
          <a:xfrm>
            <a:off x="6619537" y="595742"/>
            <a:ext cx="4962526" cy="34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528309"/>
            <a:ext cx="1464733" cy="9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>
            <a:spLocks noGrp="1"/>
          </p:cNvSpPr>
          <p:nvPr>
            <p:ph type="body" idx="4"/>
          </p:nvPr>
        </p:nvSpPr>
        <p:spPr>
          <a:xfrm>
            <a:off x="6619537" y="1128712"/>
            <a:ext cx="4962525" cy="511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25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ide by side title w/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558116" y="644435"/>
            <a:ext cx="5024284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625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6558116" y="3483430"/>
            <a:ext cx="5024284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3"/>
          </p:nvPr>
        </p:nvSpPr>
        <p:spPr>
          <a:xfrm>
            <a:off x="427743" y="590593"/>
            <a:ext cx="4962526" cy="34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528309"/>
            <a:ext cx="1464733" cy="9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>
            <a:spLocks noGrp="1"/>
          </p:cNvSpPr>
          <p:nvPr>
            <p:ph type="body" idx="4"/>
          </p:nvPr>
        </p:nvSpPr>
        <p:spPr>
          <a:xfrm>
            <a:off x="427743" y="1128712"/>
            <a:ext cx="4962525" cy="511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25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 on lef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ffectLst>
            <a:outerShdw blurRad="254000" dist="38100" dir="8100000" algn="tr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515471" y="528507"/>
            <a:ext cx="5056993" cy="52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625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3"/>
          </p:nvPr>
        </p:nvSpPr>
        <p:spPr>
          <a:xfrm>
            <a:off x="515471" y="1069971"/>
            <a:ext cx="5056993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528309"/>
            <a:ext cx="1464733" cy="9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6619537" y="595742"/>
            <a:ext cx="4962526" cy="34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5"/>
          </p:nvPr>
        </p:nvSpPr>
        <p:spPr>
          <a:xfrm>
            <a:off x="6619537" y="1128712"/>
            <a:ext cx="4962525" cy="511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25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isting 2 items w/ highlighte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4876800" y="0"/>
            <a:ext cx="3657600" cy="6858000"/>
          </a:xfrm>
          <a:prstGeom prst="rect">
            <a:avLst/>
          </a:prstGeom>
          <a:solidFill>
            <a:srgbClr val="4CBA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8534400" y="0"/>
            <a:ext cx="3657600" cy="6858000"/>
          </a:xfrm>
          <a:prstGeom prst="rect">
            <a:avLst/>
          </a:prstGeom>
          <a:solidFill>
            <a:srgbClr val="26A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5105400" y="2008562"/>
            <a:ext cx="3200400" cy="1426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66666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8762998" y="2013513"/>
            <a:ext cx="3200400" cy="1426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66666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3"/>
          </p:nvPr>
        </p:nvSpPr>
        <p:spPr>
          <a:xfrm>
            <a:off x="5105400" y="3429000"/>
            <a:ext cx="32004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4"/>
          </p:nvPr>
        </p:nvSpPr>
        <p:spPr>
          <a:xfrm>
            <a:off x="8762998" y="3429000"/>
            <a:ext cx="32004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5"/>
          </p:nvPr>
        </p:nvSpPr>
        <p:spPr>
          <a:xfrm>
            <a:off x="523536" y="3192951"/>
            <a:ext cx="3940888" cy="305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25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6"/>
          </p:nvPr>
        </p:nvSpPr>
        <p:spPr>
          <a:xfrm>
            <a:off x="515471" y="528507"/>
            <a:ext cx="3948953" cy="52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62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7"/>
          </p:nvPr>
        </p:nvSpPr>
        <p:spPr>
          <a:xfrm>
            <a:off x="515471" y="1069971"/>
            <a:ext cx="3948953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Listing 3 items w/ image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4876800" y="4987636"/>
            <a:ext cx="3657600" cy="1870364"/>
          </a:xfrm>
          <a:prstGeom prst="rect">
            <a:avLst/>
          </a:prstGeom>
          <a:solidFill>
            <a:srgbClr val="4CBA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8534400" y="4987636"/>
            <a:ext cx="3657600" cy="1870364"/>
          </a:xfrm>
          <a:prstGeom prst="rect">
            <a:avLst/>
          </a:prstGeom>
          <a:solidFill>
            <a:srgbClr val="26A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>
            <a:spLocks noGrp="1"/>
          </p:cNvSpPr>
          <p:nvPr>
            <p:ph type="pic" idx="2"/>
          </p:nvPr>
        </p:nvSpPr>
        <p:spPr>
          <a:xfrm>
            <a:off x="8534400" y="-1"/>
            <a:ext cx="3657600" cy="498763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pic" idx="3"/>
          </p:nvPr>
        </p:nvSpPr>
        <p:spPr>
          <a:xfrm>
            <a:off x="4876800" y="0"/>
            <a:ext cx="3657600" cy="498763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523536" y="3192951"/>
            <a:ext cx="3940888" cy="305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25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4"/>
          </p:nvPr>
        </p:nvSpPr>
        <p:spPr>
          <a:xfrm>
            <a:off x="5044439" y="5489938"/>
            <a:ext cx="3304903" cy="115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325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5"/>
          </p:nvPr>
        </p:nvSpPr>
        <p:spPr>
          <a:xfrm>
            <a:off x="5044439" y="5143574"/>
            <a:ext cx="3304903" cy="34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6"/>
          </p:nvPr>
        </p:nvSpPr>
        <p:spPr>
          <a:xfrm>
            <a:off x="8710748" y="5489938"/>
            <a:ext cx="3304903" cy="115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325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7"/>
          </p:nvPr>
        </p:nvSpPr>
        <p:spPr>
          <a:xfrm>
            <a:off x="8710748" y="5143574"/>
            <a:ext cx="3304903" cy="34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8"/>
          </p:nvPr>
        </p:nvSpPr>
        <p:spPr>
          <a:xfrm>
            <a:off x="515471" y="528507"/>
            <a:ext cx="3948953" cy="52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62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9"/>
          </p:nvPr>
        </p:nvSpPr>
        <p:spPr>
          <a:xfrm>
            <a:off x="515471" y="1069971"/>
            <a:ext cx="3948953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isting 3 items w/ image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4876800" y="4987636"/>
            <a:ext cx="2438400" cy="1870363"/>
          </a:xfrm>
          <a:prstGeom prst="rect">
            <a:avLst/>
          </a:prstGeom>
          <a:solidFill>
            <a:srgbClr val="73C9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7315200" y="4987636"/>
            <a:ext cx="2438400" cy="1870363"/>
          </a:xfrm>
          <a:prstGeom prst="rect">
            <a:avLst/>
          </a:prstGeom>
          <a:solidFill>
            <a:srgbClr val="4CBA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9753600" y="4987636"/>
            <a:ext cx="2438400" cy="1870363"/>
          </a:xfrm>
          <a:prstGeom prst="rect">
            <a:avLst/>
          </a:prstGeom>
          <a:solidFill>
            <a:srgbClr val="26A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>
            <a:spLocks noGrp="1"/>
          </p:cNvSpPr>
          <p:nvPr>
            <p:ph type="pic" idx="2"/>
          </p:nvPr>
        </p:nvSpPr>
        <p:spPr>
          <a:xfrm>
            <a:off x="7315200" y="0"/>
            <a:ext cx="2438400" cy="498763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pic" idx="3"/>
          </p:nvPr>
        </p:nvSpPr>
        <p:spPr>
          <a:xfrm>
            <a:off x="9753600" y="0"/>
            <a:ext cx="2438400" cy="498763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pic" idx="4"/>
          </p:nvPr>
        </p:nvSpPr>
        <p:spPr>
          <a:xfrm>
            <a:off x="4876800" y="0"/>
            <a:ext cx="2438400" cy="498763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523536" y="3192951"/>
            <a:ext cx="3940888" cy="305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25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5"/>
          </p:nvPr>
        </p:nvSpPr>
        <p:spPr>
          <a:xfrm>
            <a:off x="5044439" y="5645875"/>
            <a:ext cx="2103121" cy="998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325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6"/>
          </p:nvPr>
        </p:nvSpPr>
        <p:spPr>
          <a:xfrm>
            <a:off x="5044439" y="5143574"/>
            <a:ext cx="2103121" cy="34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7"/>
          </p:nvPr>
        </p:nvSpPr>
        <p:spPr>
          <a:xfrm>
            <a:off x="7482839" y="5645875"/>
            <a:ext cx="2103121" cy="998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325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8"/>
          </p:nvPr>
        </p:nvSpPr>
        <p:spPr>
          <a:xfrm>
            <a:off x="7482839" y="5143574"/>
            <a:ext cx="2103121" cy="34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9"/>
          </p:nvPr>
        </p:nvSpPr>
        <p:spPr>
          <a:xfrm>
            <a:off x="9921239" y="5645875"/>
            <a:ext cx="2103121" cy="998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325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3"/>
          </p:nvPr>
        </p:nvSpPr>
        <p:spPr>
          <a:xfrm>
            <a:off x="9921239" y="5143574"/>
            <a:ext cx="2103121" cy="34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4"/>
          </p:nvPr>
        </p:nvSpPr>
        <p:spPr>
          <a:xfrm>
            <a:off x="515471" y="528507"/>
            <a:ext cx="3948953" cy="52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62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5"/>
          </p:nvPr>
        </p:nvSpPr>
        <p:spPr>
          <a:xfrm>
            <a:off x="515471" y="1069971"/>
            <a:ext cx="3948953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93587" cy="685710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1303020"/>
            <a:ext cx="12192000" cy="116586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49" y="1525530"/>
            <a:ext cx="10921064" cy="369332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49" y="1890011"/>
            <a:ext cx="10921064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F78C-0077-4668-88B9-243DFB96141B}" type="datetime1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0156F56-D5AE-4C6F-B826-C69D1BC52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 userDrawn="1"/>
        </p:nvSpPr>
        <p:spPr bwMode="auto">
          <a:xfrm>
            <a:off x="304800" y="6487239"/>
            <a:ext cx="518302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latin typeface="Adobe Clean" pitchFamily="-111" charset="0"/>
              </a:rPr>
              <a:t>© 2014 Adobe Systems Incorporated.  All Rights Reserved.  Adobe Confidential.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49" y="-2383"/>
            <a:ext cx="418018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22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at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892"/>
            <a:ext cx="12192124" cy="685628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1303020"/>
            <a:ext cx="12192000" cy="116586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49" y="1525530"/>
            <a:ext cx="10921064" cy="369332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49" y="1890011"/>
            <a:ext cx="10921064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F78C-0077-4668-88B9-243DFB96141B}" type="datetime1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0156F56-D5AE-4C6F-B826-C69D1BC52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 userDrawn="1"/>
        </p:nvSpPr>
        <p:spPr bwMode="auto">
          <a:xfrm>
            <a:off x="304800" y="6487239"/>
            <a:ext cx="518302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latin typeface="Adobe Clean" pitchFamily="-111" charset="0"/>
              </a:rPr>
              <a:t>© 2014 Adobe Systems Incorporated.  All Rights Reserved.  Adobe Confidential.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49" y="-2383"/>
            <a:ext cx="418018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27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M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892"/>
            <a:ext cx="12192120" cy="685628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1303020"/>
            <a:ext cx="12192000" cy="1165860"/>
          </a:xfrm>
          <a:prstGeom prst="rect">
            <a:avLst/>
          </a:prstGeom>
          <a:solidFill>
            <a:srgbClr val="37434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US" sz="1400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49" y="1525530"/>
            <a:ext cx="10921064" cy="369332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49" y="1890011"/>
            <a:ext cx="10921064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44EF78C-0077-4668-88B9-243DFB96141B}" type="datetime1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156F56-D5AE-4C6F-B826-C69D1BC52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 userDrawn="1"/>
        </p:nvSpPr>
        <p:spPr bwMode="auto">
          <a:xfrm>
            <a:off x="304800" y="6487239"/>
            <a:ext cx="518302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Clean" pitchFamily="-111" charset="0"/>
              </a:rPr>
              <a:t>© 2014 Adobe Systems Incorporated.  All Rights Reserved.  Adobe Confidential.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49" y="-2383"/>
            <a:ext cx="418018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67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M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892"/>
            <a:ext cx="12192120" cy="685628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1303020"/>
            <a:ext cx="12192000" cy="11658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49" y="1525530"/>
            <a:ext cx="10921064" cy="369332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49" y="1890011"/>
            <a:ext cx="10921064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44EF78C-0077-4668-88B9-243DFB96141B}" type="datetime1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156F56-D5AE-4C6F-B826-C69D1BC52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 userDrawn="1"/>
        </p:nvSpPr>
        <p:spPr bwMode="auto">
          <a:xfrm>
            <a:off x="304800" y="6487239"/>
            <a:ext cx="518302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Clean" pitchFamily="-111" charset="0"/>
              </a:rPr>
              <a:t>© 2017 Adobe Systems Incorporated.  All Rights Reserved.  Adobe Confidential.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49" y="-2383"/>
            <a:ext cx="418018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0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9793" y="1740638"/>
            <a:ext cx="3032413" cy="1804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0"/>
              <a:buFont typeface="Arial"/>
              <a:buNone/>
              <a:defRPr sz="20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Shape 22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7736" y="609600"/>
            <a:ext cx="1076528" cy="15233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09600" y="2815535"/>
            <a:ext cx="10972800" cy="1275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3"/>
          </p:nvPr>
        </p:nvSpPr>
        <p:spPr>
          <a:xfrm>
            <a:off x="609600" y="2655485"/>
            <a:ext cx="10972800" cy="343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2294" y="6528309"/>
            <a:ext cx="1464733" cy="9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M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892"/>
            <a:ext cx="12192118" cy="68562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1" y="1303020"/>
            <a:ext cx="12192000" cy="11658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49" y="1525530"/>
            <a:ext cx="10921064" cy="369332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49" y="1890011"/>
            <a:ext cx="10921064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44EF78C-0077-4668-88B9-243DFB96141B}" type="datetime1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156F56-D5AE-4C6F-B826-C69D1BC52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 userDrawn="1"/>
        </p:nvSpPr>
        <p:spPr bwMode="auto">
          <a:xfrm>
            <a:off x="304800" y="6487239"/>
            <a:ext cx="518302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Clean" pitchFamily="-111" charset="0"/>
              </a:rPr>
              <a:t>© 2017 Adobe Systems Incorporated.  All Rights Reserved.  Adobe Confidential.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49" y="-2383"/>
            <a:ext cx="418018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90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MS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892"/>
            <a:ext cx="12192118" cy="68562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1" y="1303020"/>
            <a:ext cx="12192000" cy="1165860"/>
          </a:xfrm>
          <a:prstGeom prst="rect">
            <a:avLst/>
          </a:prstGeom>
          <a:solidFill>
            <a:srgbClr val="37434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US" sz="1400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49" y="1525530"/>
            <a:ext cx="10921064" cy="369332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49" y="1890011"/>
            <a:ext cx="10921064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44EF78C-0077-4668-88B9-243DFB96141B}" type="datetime1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156F56-D5AE-4C6F-B826-C69D1BC52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 userDrawn="1"/>
        </p:nvSpPr>
        <p:spPr bwMode="auto">
          <a:xfrm>
            <a:off x="304800" y="6487239"/>
            <a:ext cx="518302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Clean" pitchFamily="-111" charset="0"/>
              </a:rPr>
              <a:t>© 2017 Adobe Systems Incorporated.  All Rights Reserved.  Adobe Confidential.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49" y="-2383"/>
            <a:ext cx="418018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21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SnW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93590" cy="685710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1303020"/>
            <a:ext cx="12192000" cy="11658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49" y="1525530"/>
            <a:ext cx="10921064" cy="369332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49" y="1890011"/>
            <a:ext cx="10921064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44EF78C-0077-4668-88B9-243DFB96141B}" type="datetime1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156F56-D5AE-4C6F-B826-C69D1BC52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 userDrawn="1"/>
        </p:nvSpPr>
        <p:spPr bwMode="auto">
          <a:xfrm>
            <a:off x="304800" y="6487239"/>
            <a:ext cx="518302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Clean" pitchFamily="-111" charset="0"/>
              </a:rPr>
              <a:t>© 2017 Adobe Systems Incorporated.  All Rights Reserved.  Adobe Confidential.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49" y="-2383"/>
            <a:ext cx="418018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18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SnW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892"/>
            <a:ext cx="12192118" cy="68562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1" y="1303020"/>
            <a:ext cx="12192000" cy="11658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49" y="1525530"/>
            <a:ext cx="10921064" cy="369332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49" y="1890011"/>
            <a:ext cx="10921064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44EF78C-0077-4668-88B9-243DFB96141B}" type="datetime1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156F56-D5AE-4C6F-B826-C69D1BC52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 userDrawn="1"/>
        </p:nvSpPr>
        <p:spPr bwMode="auto">
          <a:xfrm>
            <a:off x="304800" y="6487239"/>
            <a:ext cx="518302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Clean" pitchFamily="-111" charset="0"/>
              </a:rPr>
              <a:t>© 2017 Adobe Systems Incorporated.  All Rights Reserved.  Adobe Confidential.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49" y="-2383"/>
            <a:ext cx="418018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06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SnW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892"/>
            <a:ext cx="12192118" cy="68562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1" y="1303020"/>
            <a:ext cx="12192000" cy="11658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49" y="1525530"/>
            <a:ext cx="10921064" cy="369332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49" y="1890011"/>
            <a:ext cx="10921064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44EF78C-0077-4668-88B9-243DFB96141B}" type="datetime1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156F56-D5AE-4C6F-B826-C69D1BC52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 userDrawn="1"/>
        </p:nvSpPr>
        <p:spPr bwMode="auto">
          <a:xfrm>
            <a:off x="304800" y="6487239"/>
            <a:ext cx="518302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Clean" pitchFamily="-111" charset="0"/>
              </a:rPr>
              <a:t>© 2017 Adobe Systems Incorporated.  All Rights Reserved.  Adobe Confidential.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49" y="-2383"/>
            <a:ext cx="418018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91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892"/>
            <a:ext cx="12192122" cy="685628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1303020"/>
            <a:ext cx="12192000" cy="116586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49" y="1525530"/>
            <a:ext cx="10921064" cy="369332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49" y="1890011"/>
            <a:ext cx="10921064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F78C-0077-4668-88B9-243DFB96141B}" type="datetime1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0156F56-D5AE-4C6F-B826-C69D1BC52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 userDrawn="1"/>
        </p:nvSpPr>
        <p:spPr bwMode="auto">
          <a:xfrm>
            <a:off x="304800" y="6487239"/>
            <a:ext cx="518302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latin typeface="Adobe Clean" pitchFamily="-111" charset="0"/>
              </a:rPr>
              <a:t>© 2017 Adobe Systems Incorporated.  All Rights Reserved.  Adobe Confidential.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49" y="-2383"/>
            <a:ext cx="418018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06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892"/>
            <a:ext cx="12192122" cy="685628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1303020"/>
            <a:ext cx="12192000" cy="116586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49" y="1525530"/>
            <a:ext cx="10921064" cy="369332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49" y="1890011"/>
            <a:ext cx="10921064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F78C-0077-4668-88B9-243DFB96141B}" type="datetime1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0156F56-D5AE-4C6F-B826-C69D1BC52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 userDrawn="1"/>
        </p:nvSpPr>
        <p:spPr bwMode="auto">
          <a:xfrm>
            <a:off x="304800" y="6487239"/>
            <a:ext cx="518302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latin typeface="Adobe Clean" pitchFamily="-111" charset="0"/>
              </a:rPr>
              <a:t>© 2017 Adobe Systems Incorporated.  All Rights Reserved.  Adobe Confidential.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49" y="-2383"/>
            <a:ext cx="418018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72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MU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2"/>
            <a:ext cx="12192127" cy="685628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1303020"/>
            <a:ext cx="12192000" cy="116586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49" y="1525530"/>
            <a:ext cx="10921064" cy="369332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49" y="1890011"/>
            <a:ext cx="10921064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F78C-0077-4668-88B9-243DFB96141B}" type="datetime1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0156F56-D5AE-4C6F-B826-C69D1BC52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 userDrawn="1"/>
        </p:nvSpPr>
        <p:spPr bwMode="auto">
          <a:xfrm>
            <a:off x="304800" y="6487239"/>
            <a:ext cx="518302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latin typeface="Adobe Clean" pitchFamily="-111" charset="0"/>
              </a:rPr>
              <a:t>© 2017 Adobe Systems Incorporated.  All Rights Reserved.  Adobe Confidential.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49" y="-2383"/>
            <a:ext cx="418018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21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MU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2"/>
            <a:ext cx="12192127" cy="685628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1303020"/>
            <a:ext cx="12192000" cy="116586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49" y="1525530"/>
            <a:ext cx="10921064" cy="369332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49" y="1890011"/>
            <a:ext cx="10921064" cy="32829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F78C-0077-4668-88B9-243DFB96141B}" type="datetime1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0156F56-D5AE-4C6F-B826-C69D1BC52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 userDrawn="1"/>
        </p:nvSpPr>
        <p:spPr bwMode="auto">
          <a:xfrm>
            <a:off x="304800" y="6487239"/>
            <a:ext cx="518302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latin typeface="Adobe Clean" pitchFamily="-111" charset="0"/>
              </a:rPr>
              <a:t>© 2017 Adobe Systems Incorporated.  All Rights Reserved.  Adobe Confidential.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49" y="-2383"/>
            <a:ext cx="418018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99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6CA-D4AF-4FDC-9641-A8569C957DEB}" type="datetime1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0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5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876800" y="1471864"/>
            <a:ext cx="6705600" cy="393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242217" y="1471864"/>
            <a:ext cx="634583" cy="393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9DDA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9DD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135467" y="2894703"/>
            <a:ext cx="3200400" cy="1068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625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528309"/>
            <a:ext cx="1464733" cy="9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0707-6B9C-41AD-8E71-8169BFD8CE9E}" type="datetime1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49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7668-7CB5-401B-A4E5-A798FE114AAD}" type="datetime1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" y="742951"/>
            <a:ext cx="12192000" cy="5699124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48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51BD-8A37-4A4F-BD66-CA6ADEC4144E}" type="datetime1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" y="777875"/>
            <a:ext cx="12192000" cy="5664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2739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ck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51BD-8A37-4A4F-BD66-CA6ADEC4144E}" type="datetime1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" y="1"/>
            <a:ext cx="12192000" cy="644207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323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al text/media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522118" y="2274849"/>
            <a:ext cx="11060282" cy="3973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75714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523536" y="1150071"/>
            <a:ext cx="8010864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571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522118" y="528919"/>
            <a:ext cx="10463382" cy="588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625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15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9793" y="1740638"/>
            <a:ext cx="3032413" cy="1804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0"/>
              <a:buFont typeface="Arial"/>
              <a:buNone/>
              <a:defRPr sz="20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7736" y="609600"/>
            <a:ext cx="1076528" cy="15233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609600" y="2815535"/>
            <a:ext cx="10972800" cy="1275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609600" y="2655485"/>
            <a:ext cx="10972800" cy="343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2294" y="6528309"/>
            <a:ext cx="1464733" cy="9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 on right 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3429000" y="-16649"/>
            <a:ext cx="8762800" cy="6891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597149" y="1657224"/>
            <a:ext cx="2650400" cy="17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  <a:defRPr sz="1467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  <a:defRPr sz="1467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  <a:defRPr sz="1467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  <a:defRPr sz="1467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  <a:defRPr sz="1467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  <a:defRPr sz="1467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  <a:defRPr sz="1467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597149" y="3389424"/>
            <a:ext cx="2650400" cy="8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hape 77"/>
          <p:cNvCxnSpPr/>
          <p:nvPr/>
        </p:nvCxnSpPr>
        <p:spPr>
          <a:xfrm flipH="1">
            <a:off x="4087653" y="2269068"/>
            <a:ext cx="15231" cy="3979332"/>
          </a:xfrm>
          <a:prstGeom prst="straightConnector1">
            <a:avLst/>
          </a:prstGeom>
          <a:noFill/>
          <a:ln w="12700" cap="rnd" cmpd="sng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8" name="Shape 78"/>
          <p:cNvCxnSpPr/>
          <p:nvPr/>
        </p:nvCxnSpPr>
        <p:spPr>
          <a:xfrm flipH="1">
            <a:off x="8054721" y="2269068"/>
            <a:ext cx="15231" cy="3979332"/>
          </a:xfrm>
          <a:prstGeom prst="straightConnector1">
            <a:avLst/>
          </a:prstGeom>
          <a:noFill/>
          <a:ln w="12700" cap="rnd" cmpd="sng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521375" y="2800350"/>
            <a:ext cx="3207377" cy="344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25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521375" y="2269066"/>
            <a:ext cx="3207377" cy="34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3"/>
          </p:nvPr>
        </p:nvSpPr>
        <p:spPr>
          <a:xfrm>
            <a:off x="4454812" y="2800350"/>
            <a:ext cx="3207377" cy="344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25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4"/>
          </p:nvPr>
        </p:nvSpPr>
        <p:spPr>
          <a:xfrm>
            <a:off x="4454812" y="2269066"/>
            <a:ext cx="3207377" cy="34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5"/>
          </p:nvPr>
        </p:nvSpPr>
        <p:spPr>
          <a:xfrm>
            <a:off x="8428853" y="2800350"/>
            <a:ext cx="3207377" cy="344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25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6"/>
          </p:nvPr>
        </p:nvSpPr>
        <p:spPr>
          <a:xfrm>
            <a:off x="8428853" y="2269066"/>
            <a:ext cx="3207377" cy="34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7"/>
          </p:nvPr>
        </p:nvSpPr>
        <p:spPr>
          <a:xfrm>
            <a:off x="522118" y="528918"/>
            <a:ext cx="8012282" cy="87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625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8"/>
          </p:nvPr>
        </p:nvSpPr>
        <p:spPr>
          <a:xfrm>
            <a:off x="523536" y="1404071"/>
            <a:ext cx="8010864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5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93878" y="2908150"/>
            <a:ext cx="3200400" cy="1068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625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247535" y="1128712"/>
            <a:ext cx="7334527" cy="511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25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3"/>
          </p:nvPr>
        </p:nvSpPr>
        <p:spPr>
          <a:xfrm>
            <a:off x="4247535" y="595742"/>
            <a:ext cx="7334527" cy="34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528309"/>
            <a:ext cx="1464733" cy="9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de by side title w/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76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528576" y="609601"/>
            <a:ext cx="3869803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625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528576" y="3429002"/>
            <a:ext cx="3869803" cy="281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5486400" y="595742"/>
            <a:ext cx="6095663" cy="34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528309"/>
            <a:ext cx="1464733" cy="9382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body" idx="4"/>
          </p:nvPr>
        </p:nvSpPr>
        <p:spPr>
          <a:xfrm>
            <a:off x="5486400" y="1128712"/>
            <a:ext cx="6095662" cy="511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25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9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528309"/>
            <a:ext cx="1464733" cy="938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" y="6442077"/>
            <a:ext cx="12192000" cy="415925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anchor="ctr"/>
          <a:lstStyle/>
          <a:p>
            <a:pPr algn="ctr"/>
            <a:endParaRPr lang="en-US" sz="1400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9744" y="6528876"/>
            <a:ext cx="187457" cy="258055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" y="2"/>
            <a:ext cx="12192000" cy="779463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9" tIns="54414" rIns="108829" bIns="54414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304800" y="6487239"/>
            <a:ext cx="518302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>
                <a:solidFill>
                  <a:srgbClr val="FFFFFF"/>
                </a:solidFill>
                <a:latin typeface="Adobe Clean" pitchFamily="-111" charset="0"/>
              </a:rPr>
              <a:t>© 2017 Adobe Systems Incorporated.  All Rights Reserved.  Adobe Confidential.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184150"/>
            <a:ext cx="11582400" cy="411162"/>
          </a:xfrm>
          <a:prstGeom prst="rect">
            <a:avLst/>
          </a:prstGeom>
        </p:spPr>
        <p:txBody>
          <a:bodyPr vert="horz" lIns="108829" tIns="54414" rIns="108829" bIns="54414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990600"/>
            <a:ext cx="11582400" cy="5181600"/>
          </a:xfrm>
          <a:prstGeom prst="rect">
            <a:avLst/>
          </a:prstGeom>
        </p:spPr>
        <p:txBody>
          <a:bodyPr vert="horz" lIns="108829" tIns="54414" rIns="108829" bIns="5441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8001" y="6629400"/>
            <a:ext cx="1016000" cy="168274"/>
          </a:xfrm>
          <a:prstGeom prst="rect">
            <a:avLst/>
          </a:prstGeom>
        </p:spPr>
        <p:txBody>
          <a:bodyPr vert="horz" lIns="108829" tIns="54414" rIns="108829" bIns="54414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3AB78257-7A7E-4BBC-BB44-767E213B120F}" type="datetime1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515" y="6629400"/>
            <a:ext cx="5204885" cy="168274"/>
          </a:xfrm>
          <a:prstGeom prst="rect">
            <a:avLst/>
          </a:prstGeom>
        </p:spPr>
        <p:txBody>
          <a:bodyPr vert="horz" lIns="0" tIns="54414" rIns="108829" bIns="54414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1" y="6477000"/>
            <a:ext cx="1016000" cy="168274"/>
          </a:xfrm>
          <a:prstGeom prst="rect">
            <a:avLst/>
          </a:prstGeom>
        </p:spPr>
        <p:txBody>
          <a:bodyPr vert="horz" lIns="108829" tIns="54414" rIns="108829" bIns="54414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4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hf hdr="0" ftr="0" dt="0"/>
  <p:txStyles>
    <p:titleStyle>
      <a:lvl1pPr algn="l" defTabSz="1088291" rtl="0" eaLnBrk="1" latinLnBrk="0" hangingPunct="1">
        <a:spcBef>
          <a:spcPct val="0"/>
        </a:spcBef>
        <a:buNone/>
        <a:defRPr sz="2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5852" indent="-275852" algn="l" defTabSz="1088291" rtl="0" eaLnBrk="1" latinLnBrk="0" hangingPunct="1">
        <a:spcBef>
          <a:spcPts val="714"/>
        </a:spcBef>
        <a:buClr>
          <a:schemeClr val="accent4"/>
        </a:buClr>
        <a:buSzPct val="7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51703" indent="-275852" algn="l" defTabSz="1088291" rtl="0" eaLnBrk="1" latinLnBrk="0" hangingPunct="1">
        <a:spcBef>
          <a:spcPts val="714"/>
        </a:spcBef>
        <a:buClr>
          <a:schemeClr val="accent4"/>
        </a:buClr>
        <a:buSzPct val="7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1979" indent="-200276" algn="l" defTabSz="1088291" rtl="0" eaLnBrk="1" latinLnBrk="0" hangingPunct="1">
        <a:spcBef>
          <a:spcPts val="714"/>
        </a:spcBef>
        <a:buClr>
          <a:schemeClr val="accent4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50366" indent="-198387" algn="l" defTabSz="1088291" rtl="0" eaLnBrk="1" latinLnBrk="0" hangingPunct="1">
        <a:spcBef>
          <a:spcPts val="714"/>
        </a:spcBef>
        <a:buClr>
          <a:schemeClr val="accent4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8291" indent="-137926" algn="l" defTabSz="1088291" rtl="0" eaLnBrk="1" latinLnBrk="0" hangingPunct="1">
        <a:spcBef>
          <a:spcPts val="714"/>
        </a:spcBef>
        <a:buClr>
          <a:schemeClr val="accent4"/>
        </a:buClr>
        <a:buSzPct val="7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99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44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089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235" indent="-272073" algn="l" defTabSz="1088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45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91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36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81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26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72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017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62" algn="l" defTabSz="10882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57652" y="2057613"/>
            <a:ext cx="10972800" cy="7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 smtClean="0"/>
              <a:t>DASHBOARDS WITH STORYBUILDER</a:t>
            </a:r>
          </a:p>
          <a:p>
            <a:pPr marL="0" marR="0" lvl="0" indent="0" algn="ctr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lang="en-US" sz="2400" dirty="0" smtClean="0"/>
          </a:p>
          <a:p>
            <a:pPr marL="0" marR="0" lvl="0" indent="0" algn="ctr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lang="en-US" sz="2400" dirty="0" smtClean="0"/>
          </a:p>
          <a:p>
            <a:pPr marL="0" marR="0" lvl="0" indent="0" algn="ctr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Featuring</a:t>
            </a:r>
            <a:endParaRPr lang="en-US" dirty="0"/>
          </a:p>
        </p:txBody>
      </p:sp>
      <p:sp>
        <p:nvSpPr>
          <p:cNvPr id="8" name="Text Placeholder 7"/>
          <p:cNvSpPr txBox="1">
            <a:spLocks noGrp="1"/>
          </p:cNvSpPr>
          <p:nvPr>
            <p:ph type="body" idx="2"/>
          </p:nvPr>
        </p:nvSpPr>
        <p:spPr>
          <a:xfrm>
            <a:off x="4397660" y="1974258"/>
            <a:ext cx="5815985" cy="2909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136363"/>
              </a:lnSpc>
              <a:buClrTx/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Executive </a:t>
            </a:r>
            <a:r>
              <a:rPr lang="en-US" sz="2000" dirty="0">
                <a:solidFill>
                  <a:schemeClr val="tx1"/>
                </a:solidFill>
              </a:rPr>
              <a:t>Dashboard</a:t>
            </a:r>
          </a:p>
          <a:p>
            <a:pPr marL="342900" lvl="0" indent="-342900">
              <a:lnSpc>
                <a:spcPct val="136363"/>
              </a:lnSpc>
              <a:buClrTx/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Primary Competitor Insights</a:t>
            </a:r>
          </a:p>
          <a:p>
            <a:pPr marL="342900" lvl="0" indent="-342900">
              <a:lnSpc>
                <a:spcPct val="136363"/>
              </a:lnSpc>
              <a:buClrTx/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Category Action </a:t>
            </a:r>
            <a:r>
              <a:rPr lang="en-US" sz="2000" dirty="0" smtClean="0">
                <a:solidFill>
                  <a:schemeClr val="tx1"/>
                </a:solidFill>
              </a:rPr>
              <a:t>Plans</a:t>
            </a:r>
          </a:p>
          <a:p>
            <a:pPr marL="342900" lvl="0" indent="-342900">
              <a:lnSpc>
                <a:spcPct val="136363"/>
              </a:lnSpc>
              <a:buClrTx/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Editing, Time Frames, Events, and Distribution</a:t>
            </a:r>
            <a:endParaRPr lang="en-US" sz="2000" dirty="0">
              <a:solidFill>
                <a:schemeClr val="tx1"/>
              </a:solidFill>
            </a:endParaRPr>
          </a:p>
          <a:p>
            <a:pPr marL="571500" indent="-342900">
              <a:buClrTx/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89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93" y="495300"/>
            <a:ext cx="9239250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924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97" y="971266"/>
            <a:ext cx="7591425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914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238125"/>
            <a:ext cx="9648825" cy="638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483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84" y="302455"/>
            <a:ext cx="5462232" cy="60829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2" y="835641"/>
            <a:ext cx="11572929" cy="51149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424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>
            <a:spLocks noGrp="1"/>
          </p:cNvSpPr>
          <p:nvPr>
            <p:ph type="body" idx="2"/>
          </p:nvPr>
        </p:nvSpPr>
        <p:spPr>
          <a:xfrm>
            <a:off x="609600" y="2815535"/>
            <a:ext cx="10972800" cy="1275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all" dirty="0" smtClean="0">
                <a:solidFill>
                  <a:schemeClr val="lt1"/>
                </a:solidFill>
                <a:sym typeface="Arial"/>
              </a:rPr>
              <a:t>Platform demo and training</a:t>
            </a:r>
            <a:endParaRPr cap="al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CONTENT SLIDES" val="axdirA8x"/>
  <p:tag name="ARTICULATE_DESIGN_ID_TITLE SLIDES" val="Tjvt5Dt1"/>
  <p:tag name="ARTICULATE_SLIDE_COUNT" val="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Custom 3">
      <a:dk1>
        <a:srgbClr val="000000"/>
      </a:dk1>
      <a:lt1>
        <a:srgbClr val="FFFFFF"/>
      </a:lt1>
      <a:dk2>
        <a:srgbClr val="656565"/>
      </a:dk2>
      <a:lt2>
        <a:srgbClr val="E7E6E6"/>
      </a:lt2>
      <a:accent1>
        <a:srgbClr val="08BBD2"/>
      </a:accent1>
      <a:accent2>
        <a:srgbClr val="F8D223"/>
      </a:accent2>
      <a:accent3>
        <a:srgbClr val="F0602E"/>
      </a:accent3>
      <a:accent4>
        <a:srgbClr val="50B747"/>
      </a:accent4>
      <a:accent5>
        <a:srgbClr val="009DDA"/>
      </a:accent5>
      <a:accent6>
        <a:srgbClr val="EB3927"/>
      </a:accent6>
      <a:hlink>
        <a:srgbClr val="009DDA"/>
      </a:hlink>
      <a:folHlink>
        <a:srgbClr val="2279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dobe Master Widescreen 2014">
  <a:themeElements>
    <a:clrScheme name="Adobe 2009">
      <a:dk1>
        <a:srgbClr val="000000"/>
      </a:dk1>
      <a:lt1>
        <a:sysClr val="window" lastClr="FFFFFF"/>
      </a:lt1>
      <a:dk2>
        <a:srgbClr val="6B737B"/>
      </a:dk2>
      <a:lt2>
        <a:srgbClr val="DADDE0"/>
      </a:lt2>
      <a:accent1>
        <a:srgbClr val="C1D82F"/>
      </a:accent1>
      <a:accent2>
        <a:srgbClr val="00A4E4"/>
      </a:accent2>
      <a:accent3>
        <a:srgbClr val="8348B5"/>
      </a:accent3>
      <a:accent4>
        <a:srgbClr val="FBB034"/>
      </a:accent4>
      <a:accent5>
        <a:srgbClr val="FFDD00"/>
      </a:accent5>
      <a:accent6>
        <a:srgbClr val="FF0000"/>
      </a:accent6>
      <a:hlink>
        <a:srgbClr val="000000"/>
      </a:hlink>
      <a:folHlink>
        <a:srgbClr val="3F3F3F"/>
      </a:folHlink>
    </a:clrScheme>
    <a:fontScheme name="Adobe Clean 2009">
      <a:majorFont>
        <a:latin typeface="Adobe Clean"/>
        <a:ea typeface=""/>
        <a:cs typeface=""/>
      </a:majorFont>
      <a:minorFont>
        <a:latin typeface="Adobe Clean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55694</TotalTime>
  <Words>25</Words>
  <Application>Microsoft Office PowerPoint</Application>
  <PresentationFormat>Custom</PresentationFormat>
  <Paragraphs>8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Title Slides</vt:lpstr>
      <vt:lpstr>Content Slides</vt:lpstr>
      <vt:lpstr>Adobe Master Widescreen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Newton</dc:creator>
  <cp:lastModifiedBy>Erik Newton</cp:lastModifiedBy>
  <cp:revision>284</cp:revision>
  <dcterms:modified xsi:type="dcterms:W3CDTF">2018-11-09T21:50:27Z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9A32B890-707C-4563-911D-7C8A8E0F3678</vt:lpwstr>
  </property>
  <property fmtid="{D5CDD505-2E9C-101B-9397-08002B2CF9AE}" pid="3" name="ArticulatePath">
    <vt:lpwstr>San Jose User Group - Apr 2018</vt:lpwstr>
  </property>
</Properties>
</file>