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4"/>
  </p:sldMasterIdLst>
  <p:notesMasterIdLst>
    <p:notesMasterId r:id="rId38"/>
  </p:notesMasterIdLst>
  <p:handoutMasterIdLst>
    <p:handoutMasterId r:id="rId39"/>
  </p:handoutMasterIdLst>
  <p:sldIdLst>
    <p:sldId id="309" r:id="rId5"/>
    <p:sldId id="768" r:id="rId6"/>
    <p:sldId id="736" r:id="rId7"/>
    <p:sldId id="765" r:id="rId8"/>
    <p:sldId id="735" r:id="rId9"/>
    <p:sldId id="312" r:id="rId10"/>
    <p:sldId id="265" r:id="rId11"/>
    <p:sldId id="395" r:id="rId12"/>
    <p:sldId id="733" r:id="rId13"/>
    <p:sldId id="734" r:id="rId14"/>
    <p:sldId id="398" r:id="rId15"/>
    <p:sldId id="363" r:id="rId16"/>
    <p:sldId id="746" r:id="rId17"/>
    <p:sldId id="749" r:id="rId18"/>
    <p:sldId id="743" r:id="rId19"/>
    <p:sldId id="744" r:id="rId20"/>
    <p:sldId id="745" r:id="rId21"/>
    <p:sldId id="748" r:id="rId22"/>
    <p:sldId id="750" r:id="rId23"/>
    <p:sldId id="381" r:id="rId24"/>
    <p:sldId id="766" r:id="rId25"/>
    <p:sldId id="754" r:id="rId26"/>
    <p:sldId id="333" r:id="rId27"/>
    <p:sldId id="752" r:id="rId28"/>
    <p:sldId id="756" r:id="rId29"/>
    <p:sldId id="757" r:id="rId30"/>
    <p:sldId id="758" r:id="rId31"/>
    <p:sldId id="764" r:id="rId32"/>
    <p:sldId id="761" r:id="rId33"/>
    <p:sldId id="760" r:id="rId34"/>
    <p:sldId id="394" r:id="rId35"/>
    <p:sldId id="426" r:id="rId36"/>
    <p:sldId id="338" r:id="rId37"/>
  </p:sldIdLst>
  <p:sldSz cx="12192000" cy="6858000"/>
  <p:notesSz cx="6858000" cy="1466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6E2765D2-8656-D74F-A674-F71E8B3F63AD}">
          <p14:sldIdLst>
            <p14:sldId id="309"/>
            <p14:sldId id="768"/>
            <p14:sldId id="736"/>
            <p14:sldId id="765"/>
            <p14:sldId id="735"/>
            <p14:sldId id="312"/>
            <p14:sldId id="265"/>
            <p14:sldId id="395"/>
            <p14:sldId id="733"/>
            <p14:sldId id="734"/>
            <p14:sldId id="398"/>
            <p14:sldId id="363"/>
            <p14:sldId id="746"/>
            <p14:sldId id="749"/>
            <p14:sldId id="743"/>
            <p14:sldId id="744"/>
            <p14:sldId id="745"/>
            <p14:sldId id="748"/>
            <p14:sldId id="750"/>
            <p14:sldId id="381"/>
            <p14:sldId id="766"/>
            <p14:sldId id="754"/>
            <p14:sldId id="333"/>
            <p14:sldId id="752"/>
            <p14:sldId id="756"/>
            <p14:sldId id="757"/>
            <p14:sldId id="758"/>
            <p14:sldId id="764"/>
            <p14:sldId id="761"/>
            <p14:sldId id="760"/>
            <p14:sldId id="394"/>
            <p14:sldId id="426"/>
            <p14:sldId id="338"/>
          </p14:sldIdLst>
        </p14:section>
        <p14:section name="Appendix" id="{8E1B91F9-D963-B841-A88C-33A0E759B7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Bao" initials="CB" lastIdx="2" clrIdx="0">
    <p:extLst>
      <p:ext uri="{19B8F6BF-5375-455C-9EA6-DF929625EA0E}">
        <p15:presenceInfo xmlns:p15="http://schemas.microsoft.com/office/powerpoint/2012/main" userId="1fa097f7-0a3a-42e3-9616-a5bc42dcd25f" providerId="Windows Live"/>
      </p:ext>
    </p:extLst>
  </p:cmAuthor>
  <p:cmAuthor id="2" name="Benjamin Brockhaus" initials="BB" lastIdx="11" clrIdx="1">
    <p:extLst>
      <p:ext uri="{19B8F6BF-5375-455C-9EA6-DF929625EA0E}">
        <p15:presenceInfo xmlns:p15="http://schemas.microsoft.com/office/powerpoint/2012/main" userId="Benjamin Brockha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41D"/>
    <a:srgbClr val="F6F6F6"/>
    <a:srgbClr val="F1F0F0"/>
    <a:srgbClr val="127CAF"/>
    <a:srgbClr val="199ED8"/>
    <a:srgbClr val="48B3DF"/>
    <a:srgbClr val="2CA3DA"/>
    <a:srgbClr val="333333"/>
    <a:srgbClr val="808080"/>
    <a:srgbClr val="9BD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72932" autoAdjust="0"/>
  </p:normalViewPr>
  <p:slideViewPr>
    <p:cSldViewPr snapToGrid="0" snapToObjects="1">
      <p:cViewPr varScale="1">
        <p:scale>
          <a:sx n="92" d="100"/>
          <a:sy n="92" d="100"/>
        </p:scale>
        <p:origin x="1496" y="192"/>
      </p:cViewPr>
      <p:guideLst/>
    </p:cSldViewPr>
  </p:slideViewPr>
  <p:outlineViewPr>
    <p:cViewPr>
      <p:scale>
        <a:sx n="33" d="100"/>
        <a:sy n="33" d="100"/>
      </p:scale>
      <p:origin x="0" y="-3400"/>
    </p:cViewPr>
  </p:outlineViewPr>
  <p:notesTextViewPr>
    <p:cViewPr>
      <p:scale>
        <a:sx n="80" d="100"/>
        <a:sy n="80" d="100"/>
      </p:scale>
      <p:origin x="0" y="0"/>
    </p:cViewPr>
  </p:notesTextViewPr>
  <p:notesViewPr>
    <p:cSldViewPr snapToGrid="0" snapToObjects="1">
      <p:cViewPr varScale="1">
        <p:scale>
          <a:sx n="129" d="100"/>
          <a:sy n="129" d="100"/>
        </p:scale>
        <p:origin x="39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EA5BC-831B-214A-9453-1E39EADC7A19}" type="doc">
      <dgm:prSet loTypeId="urn:microsoft.com/office/officeart/2008/layout/AlternatingHexagons" loCatId="" qsTypeId="urn:microsoft.com/office/officeart/2005/8/quickstyle/simple1" qsCatId="simple" csTypeId="urn:microsoft.com/office/officeart/2005/8/colors/accent1_3" csCatId="accent1" phldr="1"/>
      <dgm:spPr/>
      <dgm:t>
        <a:bodyPr/>
        <a:lstStyle/>
        <a:p>
          <a:endParaRPr lang="en-US"/>
        </a:p>
      </dgm:t>
    </dgm:pt>
    <dgm:pt modelId="{CC287C48-B6EF-BA48-9CA1-3FB6AD986C41}">
      <dgm:prSet custT="1"/>
      <dgm:spPr/>
      <dgm:t>
        <a:bodyPr/>
        <a:lstStyle/>
        <a:p>
          <a:r>
            <a:rPr lang="en-US" sz="1600" dirty="0">
              <a:latin typeface="Arial" panose="020B0604020202020204" pitchFamily="34" charset="0"/>
              <a:cs typeface="Arial" panose="020B0604020202020204" pitchFamily="34" charset="0"/>
            </a:rPr>
            <a:t>Relevance</a:t>
          </a:r>
        </a:p>
      </dgm:t>
    </dgm:pt>
    <dgm:pt modelId="{CE9F61C4-C782-BF4A-9B7E-C9D4CC06D408}" type="parTrans" cxnId="{BD2E1145-B419-6548-A2FC-E57502807E68}">
      <dgm:prSet/>
      <dgm:spPr/>
      <dgm:t>
        <a:bodyPr/>
        <a:lstStyle/>
        <a:p>
          <a:endParaRPr lang="en-US" sz="1600">
            <a:latin typeface="Arial" panose="020B0604020202020204" pitchFamily="34" charset="0"/>
            <a:cs typeface="Arial" panose="020B0604020202020204" pitchFamily="34" charset="0"/>
          </a:endParaRPr>
        </a:p>
      </dgm:t>
    </dgm:pt>
    <dgm:pt modelId="{9E74EF92-CB86-2642-86AA-6A59F07228B0}" type="sibTrans" cxnId="{BD2E1145-B419-6548-A2FC-E57502807E68}">
      <dgm:prSet custT="1"/>
      <dgm:spPr/>
      <dgm:t>
        <a:bodyPr/>
        <a:lstStyle/>
        <a:p>
          <a:endParaRPr lang="en-US" sz="1600">
            <a:latin typeface="Arial" panose="020B0604020202020204" pitchFamily="34" charset="0"/>
            <a:cs typeface="Arial" panose="020B0604020202020204" pitchFamily="34" charset="0"/>
          </a:endParaRPr>
        </a:p>
      </dgm:t>
    </dgm:pt>
    <dgm:pt modelId="{DFEA17A1-BEAE-CE4B-9B21-F4C18D23283F}">
      <dgm:prSet custT="1"/>
      <dgm:spPr/>
      <dgm:t>
        <a:bodyPr/>
        <a:lstStyle/>
        <a:p>
          <a:r>
            <a:rPr lang="en-US" sz="1600" dirty="0">
              <a:latin typeface="Arial" panose="020B0604020202020204" pitchFamily="34" charset="0"/>
              <a:cs typeface="Arial" panose="020B0604020202020204" pitchFamily="34" charset="0"/>
            </a:rPr>
            <a:t>Distance</a:t>
          </a:r>
        </a:p>
      </dgm:t>
    </dgm:pt>
    <dgm:pt modelId="{F314E98C-9708-EE4A-ABD3-A4E000A9E7BA}" type="parTrans" cxnId="{9E517637-5F94-5140-A081-C922C66CE274}">
      <dgm:prSet/>
      <dgm:spPr/>
      <dgm:t>
        <a:bodyPr/>
        <a:lstStyle/>
        <a:p>
          <a:endParaRPr lang="en-US" sz="1600">
            <a:latin typeface="Arial" panose="020B0604020202020204" pitchFamily="34" charset="0"/>
            <a:cs typeface="Arial" panose="020B0604020202020204" pitchFamily="34" charset="0"/>
          </a:endParaRPr>
        </a:p>
      </dgm:t>
    </dgm:pt>
    <dgm:pt modelId="{5DD573E7-2FEA-3642-AE3B-1D7FDC5A76B2}" type="sibTrans" cxnId="{9E517637-5F94-5140-A081-C922C66CE274}">
      <dgm:prSet custT="1"/>
      <dgm:spPr/>
      <dgm:t>
        <a:bodyPr/>
        <a:lstStyle/>
        <a:p>
          <a:endParaRPr lang="en-US" sz="1600">
            <a:latin typeface="Arial" panose="020B0604020202020204" pitchFamily="34" charset="0"/>
            <a:cs typeface="Arial" panose="020B0604020202020204" pitchFamily="34" charset="0"/>
          </a:endParaRPr>
        </a:p>
      </dgm:t>
    </dgm:pt>
    <dgm:pt modelId="{1D33A91C-4F0A-5947-AE7C-A71BE88D9103}">
      <dgm:prSet custT="1"/>
      <dgm:spPr/>
      <dgm:t>
        <a:bodyPr/>
        <a:lstStyle/>
        <a:p>
          <a:r>
            <a:rPr lang="en-US" sz="1600" dirty="0">
              <a:latin typeface="Arial" panose="020B0604020202020204" pitchFamily="34" charset="0"/>
              <a:cs typeface="Arial" panose="020B0604020202020204" pitchFamily="34" charset="0"/>
            </a:rPr>
            <a:t>Prominence</a:t>
          </a:r>
        </a:p>
      </dgm:t>
    </dgm:pt>
    <dgm:pt modelId="{54A54744-1BE4-AE4B-AB6B-0014E36FF8ED}" type="parTrans" cxnId="{1EE17B23-5FBC-754E-AF94-FFC2E02E798A}">
      <dgm:prSet/>
      <dgm:spPr/>
      <dgm:t>
        <a:bodyPr/>
        <a:lstStyle/>
        <a:p>
          <a:endParaRPr lang="en-US" sz="1600">
            <a:latin typeface="Arial" panose="020B0604020202020204" pitchFamily="34" charset="0"/>
            <a:cs typeface="Arial" panose="020B0604020202020204" pitchFamily="34" charset="0"/>
          </a:endParaRPr>
        </a:p>
      </dgm:t>
    </dgm:pt>
    <dgm:pt modelId="{D9C858B6-B284-6C42-BAB7-B17B43D26BF2}" type="sibTrans" cxnId="{1EE17B23-5FBC-754E-AF94-FFC2E02E798A}">
      <dgm:prSet custT="1"/>
      <dgm:spPr/>
      <dgm:t>
        <a:bodyPr/>
        <a:lstStyle/>
        <a:p>
          <a:endParaRPr lang="en-US" sz="1600">
            <a:latin typeface="Arial" panose="020B0604020202020204" pitchFamily="34" charset="0"/>
            <a:cs typeface="Arial" panose="020B0604020202020204" pitchFamily="34" charset="0"/>
          </a:endParaRPr>
        </a:p>
      </dgm:t>
    </dgm:pt>
    <dgm:pt modelId="{24330BBF-A651-8A40-8D5B-583CF7C1BBCB}" type="pres">
      <dgm:prSet presAssocID="{242EA5BC-831B-214A-9453-1E39EADC7A19}" presName="Name0" presStyleCnt="0">
        <dgm:presLayoutVars>
          <dgm:chMax/>
          <dgm:chPref/>
          <dgm:dir/>
          <dgm:animLvl val="lvl"/>
        </dgm:presLayoutVars>
      </dgm:prSet>
      <dgm:spPr/>
    </dgm:pt>
    <dgm:pt modelId="{5DE17F90-962C-354F-BC7F-84058F1BECB9}" type="pres">
      <dgm:prSet presAssocID="{CC287C48-B6EF-BA48-9CA1-3FB6AD986C41}" presName="composite" presStyleCnt="0"/>
      <dgm:spPr/>
    </dgm:pt>
    <dgm:pt modelId="{296CDDBB-D03A-E64D-BC0A-A2AF8094CEF8}" type="pres">
      <dgm:prSet presAssocID="{CC287C48-B6EF-BA48-9CA1-3FB6AD986C41}" presName="Parent1" presStyleLbl="node1" presStyleIdx="0" presStyleCnt="6">
        <dgm:presLayoutVars>
          <dgm:chMax val="1"/>
          <dgm:chPref val="1"/>
          <dgm:bulletEnabled val="1"/>
        </dgm:presLayoutVars>
      </dgm:prSet>
      <dgm:spPr/>
    </dgm:pt>
    <dgm:pt modelId="{3B52E27B-48CD-9B45-8089-0FF6BD04BD95}" type="pres">
      <dgm:prSet presAssocID="{CC287C48-B6EF-BA48-9CA1-3FB6AD986C41}" presName="Childtext1" presStyleLbl="revTx" presStyleIdx="0" presStyleCnt="3">
        <dgm:presLayoutVars>
          <dgm:chMax val="0"/>
          <dgm:chPref val="0"/>
          <dgm:bulletEnabled val="1"/>
        </dgm:presLayoutVars>
      </dgm:prSet>
      <dgm:spPr/>
    </dgm:pt>
    <dgm:pt modelId="{6197295C-5F16-394E-9DDC-40448337B7D5}" type="pres">
      <dgm:prSet presAssocID="{CC287C48-B6EF-BA48-9CA1-3FB6AD986C41}" presName="BalanceSpacing" presStyleCnt="0"/>
      <dgm:spPr/>
    </dgm:pt>
    <dgm:pt modelId="{4C70416A-09D7-F74C-8F08-8A801A420FF1}" type="pres">
      <dgm:prSet presAssocID="{CC287C48-B6EF-BA48-9CA1-3FB6AD986C41}" presName="BalanceSpacing1" presStyleCnt="0"/>
      <dgm:spPr/>
    </dgm:pt>
    <dgm:pt modelId="{9286B6EB-AC68-7F4E-8470-105A0FD943E4}" type="pres">
      <dgm:prSet presAssocID="{9E74EF92-CB86-2642-86AA-6A59F07228B0}" presName="Accent1Text" presStyleLbl="node1" presStyleIdx="1" presStyleCnt="6"/>
      <dgm:spPr/>
    </dgm:pt>
    <dgm:pt modelId="{E151E82D-4073-EC48-8183-B3046DBE1F78}" type="pres">
      <dgm:prSet presAssocID="{9E74EF92-CB86-2642-86AA-6A59F07228B0}" presName="spaceBetweenRectangles" presStyleCnt="0"/>
      <dgm:spPr/>
    </dgm:pt>
    <dgm:pt modelId="{316216AF-1C00-734E-9E70-D78DBDE07267}" type="pres">
      <dgm:prSet presAssocID="{DFEA17A1-BEAE-CE4B-9B21-F4C18D23283F}" presName="composite" presStyleCnt="0"/>
      <dgm:spPr/>
    </dgm:pt>
    <dgm:pt modelId="{E02DFDEB-1BA9-D94D-B081-4776380BFD30}" type="pres">
      <dgm:prSet presAssocID="{DFEA17A1-BEAE-CE4B-9B21-F4C18D23283F}" presName="Parent1" presStyleLbl="node1" presStyleIdx="2" presStyleCnt="6">
        <dgm:presLayoutVars>
          <dgm:chMax val="1"/>
          <dgm:chPref val="1"/>
          <dgm:bulletEnabled val="1"/>
        </dgm:presLayoutVars>
      </dgm:prSet>
      <dgm:spPr/>
    </dgm:pt>
    <dgm:pt modelId="{A2E671CC-3171-4347-80D5-9000C341DBEF}" type="pres">
      <dgm:prSet presAssocID="{DFEA17A1-BEAE-CE4B-9B21-F4C18D23283F}" presName="Childtext1" presStyleLbl="revTx" presStyleIdx="1" presStyleCnt="3">
        <dgm:presLayoutVars>
          <dgm:chMax val="0"/>
          <dgm:chPref val="0"/>
          <dgm:bulletEnabled val="1"/>
        </dgm:presLayoutVars>
      </dgm:prSet>
      <dgm:spPr/>
    </dgm:pt>
    <dgm:pt modelId="{A4CF765C-B892-964F-A340-93C0970BE5CC}" type="pres">
      <dgm:prSet presAssocID="{DFEA17A1-BEAE-CE4B-9B21-F4C18D23283F}" presName="BalanceSpacing" presStyleCnt="0"/>
      <dgm:spPr/>
    </dgm:pt>
    <dgm:pt modelId="{21AE273D-C228-4540-8AF9-9392C293DC43}" type="pres">
      <dgm:prSet presAssocID="{DFEA17A1-BEAE-CE4B-9B21-F4C18D23283F}" presName="BalanceSpacing1" presStyleCnt="0"/>
      <dgm:spPr/>
    </dgm:pt>
    <dgm:pt modelId="{100BCD2A-D3DB-6645-8849-0098D869EA3C}" type="pres">
      <dgm:prSet presAssocID="{5DD573E7-2FEA-3642-AE3B-1D7FDC5A76B2}" presName="Accent1Text" presStyleLbl="node1" presStyleIdx="3" presStyleCnt="6"/>
      <dgm:spPr/>
    </dgm:pt>
    <dgm:pt modelId="{7A0E909C-7644-314C-A303-62C8E3D28B29}" type="pres">
      <dgm:prSet presAssocID="{5DD573E7-2FEA-3642-AE3B-1D7FDC5A76B2}" presName="spaceBetweenRectangles" presStyleCnt="0"/>
      <dgm:spPr/>
    </dgm:pt>
    <dgm:pt modelId="{3D9BA4F0-7326-0C4C-BDF8-B55C55AFCB34}" type="pres">
      <dgm:prSet presAssocID="{1D33A91C-4F0A-5947-AE7C-A71BE88D9103}" presName="composite" presStyleCnt="0"/>
      <dgm:spPr/>
    </dgm:pt>
    <dgm:pt modelId="{37D65739-4952-464E-A7F3-8994AE841B8B}" type="pres">
      <dgm:prSet presAssocID="{1D33A91C-4F0A-5947-AE7C-A71BE88D9103}" presName="Parent1" presStyleLbl="node1" presStyleIdx="4" presStyleCnt="6">
        <dgm:presLayoutVars>
          <dgm:chMax val="1"/>
          <dgm:chPref val="1"/>
          <dgm:bulletEnabled val="1"/>
        </dgm:presLayoutVars>
      </dgm:prSet>
      <dgm:spPr/>
    </dgm:pt>
    <dgm:pt modelId="{4CA248FF-4558-E64B-AF13-A9A484790859}" type="pres">
      <dgm:prSet presAssocID="{1D33A91C-4F0A-5947-AE7C-A71BE88D9103}" presName="Childtext1" presStyleLbl="revTx" presStyleIdx="2" presStyleCnt="3">
        <dgm:presLayoutVars>
          <dgm:chMax val="0"/>
          <dgm:chPref val="0"/>
          <dgm:bulletEnabled val="1"/>
        </dgm:presLayoutVars>
      </dgm:prSet>
      <dgm:spPr/>
    </dgm:pt>
    <dgm:pt modelId="{B8D41E3F-83A7-0F4A-9939-2EBCAE1C8506}" type="pres">
      <dgm:prSet presAssocID="{1D33A91C-4F0A-5947-AE7C-A71BE88D9103}" presName="BalanceSpacing" presStyleCnt="0"/>
      <dgm:spPr/>
    </dgm:pt>
    <dgm:pt modelId="{86B8C8B5-5498-CF47-AD14-F6EE6315DDB7}" type="pres">
      <dgm:prSet presAssocID="{1D33A91C-4F0A-5947-AE7C-A71BE88D9103}" presName="BalanceSpacing1" presStyleCnt="0"/>
      <dgm:spPr/>
    </dgm:pt>
    <dgm:pt modelId="{E98F3905-8149-DB4E-B6A3-742AF2475BD6}" type="pres">
      <dgm:prSet presAssocID="{D9C858B6-B284-6C42-BAB7-B17B43D26BF2}" presName="Accent1Text" presStyleLbl="node1" presStyleIdx="5" presStyleCnt="6"/>
      <dgm:spPr/>
    </dgm:pt>
  </dgm:ptLst>
  <dgm:cxnLst>
    <dgm:cxn modelId="{9FEB3C08-CC21-BC45-924A-9A946E74DDF8}" type="presOf" srcId="{DFEA17A1-BEAE-CE4B-9B21-F4C18D23283F}" destId="{E02DFDEB-1BA9-D94D-B081-4776380BFD30}" srcOrd="0" destOrd="0" presId="urn:microsoft.com/office/officeart/2008/layout/AlternatingHexagons"/>
    <dgm:cxn modelId="{C9FD991C-2DF0-444F-8577-C2B0AB169CCB}" type="presOf" srcId="{CC287C48-B6EF-BA48-9CA1-3FB6AD986C41}" destId="{296CDDBB-D03A-E64D-BC0A-A2AF8094CEF8}" srcOrd="0" destOrd="0" presId="urn:microsoft.com/office/officeart/2008/layout/AlternatingHexagons"/>
    <dgm:cxn modelId="{1EE17B23-5FBC-754E-AF94-FFC2E02E798A}" srcId="{242EA5BC-831B-214A-9453-1E39EADC7A19}" destId="{1D33A91C-4F0A-5947-AE7C-A71BE88D9103}" srcOrd="2" destOrd="0" parTransId="{54A54744-1BE4-AE4B-AB6B-0014E36FF8ED}" sibTransId="{D9C858B6-B284-6C42-BAB7-B17B43D26BF2}"/>
    <dgm:cxn modelId="{9E517637-5F94-5140-A081-C922C66CE274}" srcId="{242EA5BC-831B-214A-9453-1E39EADC7A19}" destId="{DFEA17A1-BEAE-CE4B-9B21-F4C18D23283F}" srcOrd="1" destOrd="0" parTransId="{F314E98C-9708-EE4A-ABD3-A4E000A9E7BA}" sibTransId="{5DD573E7-2FEA-3642-AE3B-1D7FDC5A76B2}"/>
    <dgm:cxn modelId="{BD2E1145-B419-6548-A2FC-E57502807E68}" srcId="{242EA5BC-831B-214A-9453-1E39EADC7A19}" destId="{CC287C48-B6EF-BA48-9CA1-3FB6AD986C41}" srcOrd="0" destOrd="0" parTransId="{CE9F61C4-C782-BF4A-9B7E-C9D4CC06D408}" sibTransId="{9E74EF92-CB86-2642-86AA-6A59F07228B0}"/>
    <dgm:cxn modelId="{1BD86256-AF33-C74E-BFD4-28DD8D50BC92}" type="presOf" srcId="{242EA5BC-831B-214A-9453-1E39EADC7A19}" destId="{24330BBF-A651-8A40-8D5B-583CF7C1BBCB}" srcOrd="0" destOrd="0" presId="urn:microsoft.com/office/officeart/2008/layout/AlternatingHexagons"/>
    <dgm:cxn modelId="{54D94E9B-CE7E-E244-AF1A-84150240B98B}" type="presOf" srcId="{5DD573E7-2FEA-3642-AE3B-1D7FDC5A76B2}" destId="{100BCD2A-D3DB-6645-8849-0098D869EA3C}" srcOrd="0" destOrd="0" presId="urn:microsoft.com/office/officeart/2008/layout/AlternatingHexagons"/>
    <dgm:cxn modelId="{639557B3-C02A-B444-AC4D-22BED0C7DAF5}" type="presOf" srcId="{1D33A91C-4F0A-5947-AE7C-A71BE88D9103}" destId="{37D65739-4952-464E-A7F3-8994AE841B8B}" srcOrd="0" destOrd="0" presId="urn:microsoft.com/office/officeart/2008/layout/AlternatingHexagons"/>
    <dgm:cxn modelId="{CE3BDED7-D853-564E-B1ED-62A3AF5FCA6D}" type="presOf" srcId="{9E74EF92-CB86-2642-86AA-6A59F07228B0}" destId="{9286B6EB-AC68-7F4E-8470-105A0FD943E4}" srcOrd="0" destOrd="0" presId="urn:microsoft.com/office/officeart/2008/layout/AlternatingHexagons"/>
    <dgm:cxn modelId="{972022E1-23B3-4742-B450-98BCE5B57195}" type="presOf" srcId="{D9C858B6-B284-6C42-BAB7-B17B43D26BF2}" destId="{E98F3905-8149-DB4E-B6A3-742AF2475BD6}" srcOrd="0" destOrd="0" presId="urn:microsoft.com/office/officeart/2008/layout/AlternatingHexagons"/>
    <dgm:cxn modelId="{7AB4D082-CAED-E840-9DD2-9F35DC0E0D77}" type="presParOf" srcId="{24330BBF-A651-8A40-8D5B-583CF7C1BBCB}" destId="{5DE17F90-962C-354F-BC7F-84058F1BECB9}" srcOrd="0" destOrd="0" presId="urn:microsoft.com/office/officeart/2008/layout/AlternatingHexagons"/>
    <dgm:cxn modelId="{DA694E51-5884-7144-83BD-81A1F2526EAE}" type="presParOf" srcId="{5DE17F90-962C-354F-BC7F-84058F1BECB9}" destId="{296CDDBB-D03A-E64D-BC0A-A2AF8094CEF8}" srcOrd="0" destOrd="0" presId="urn:microsoft.com/office/officeart/2008/layout/AlternatingHexagons"/>
    <dgm:cxn modelId="{A5E4AAC8-57A6-184F-A309-62B9E2923978}" type="presParOf" srcId="{5DE17F90-962C-354F-BC7F-84058F1BECB9}" destId="{3B52E27B-48CD-9B45-8089-0FF6BD04BD95}" srcOrd="1" destOrd="0" presId="urn:microsoft.com/office/officeart/2008/layout/AlternatingHexagons"/>
    <dgm:cxn modelId="{7373F02E-9D96-A846-861D-4D0B05F4AD99}" type="presParOf" srcId="{5DE17F90-962C-354F-BC7F-84058F1BECB9}" destId="{6197295C-5F16-394E-9DDC-40448337B7D5}" srcOrd="2" destOrd="0" presId="urn:microsoft.com/office/officeart/2008/layout/AlternatingHexagons"/>
    <dgm:cxn modelId="{7BAFF4DD-9455-D54A-8BA9-2BA3CF1D9AB2}" type="presParOf" srcId="{5DE17F90-962C-354F-BC7F-84058F1BECB9}" destId="{4C70416A-09D7-F74C-8F08-8A801A420FF1}" srcOrd="3" destOrd="0" presId="urn:microsoft.com/office/officeart/2008/layout/AlternatingHexagons"/>
    <dgm:cxn modelId="{CC2A9A28-B6A0-2E4F-A5D6-76AAE1A8E375}" type="presParOf" srcId="{5DE17F90-962C-354F-BC7F-84058F1BECB9}" destId="{9286B6EB-AC68-7F4E-8470-105A0FD943E4}" srcOrd="4" destOrd="0" presId="urn:microsoft.com/office/officeart/2008/layout/AlternatingHexagons"/>
    <dgm:cxn modelId="{B4719E91-66E1-2042-8305-3DEA5DE15230}" type="presParOf" srcId="{24330BBF-A651-8A40-8D5B-583CF7C1BBCB}" destId="{E151E82D-4073-EC48-8183-B3046DBE1F78}" srcOrd="1" destOrd="0" presId="urn:microsoft.com/office/officeart/2008/layout/AlternatingHexagons"/>
    <dgm:cxn modelId="{1408F5E6-AB5A-F24A-970B-69FA875272C6}" type="presParOf" srcId="{24330BBF-A651-8A40-8D5B-583CF7C1BBCB}" destId="{316216AF-1C00-734E-9E70-D78DBDE07267}" srcOrd="2" destOrd="0" presId="urn:microsoft.com/office/officeart/2008/layout/AlternatingHexagons"/>
    <dgm:cxn modelId="{6C5645F2-72E2-6E42-9496-51B1E077ABA6}" type="presParOf" srcId="{316216AF-1C00-734E-9E70-D78DBDE07267}" destId="{E02DFDEB-1BA9-D94D-B081-4776380BFD30}" srcOrd="0" destOrd="0" presId="urn:microsoft.com/office/officeart/2008/layout/AlternatingHexagons"/>
    <dgm:cxn modelId="{2FB47637-9159-5049-B55B-BF29F2927754}" type="presParOf" srcId="{316216AF-1C00-734E-9E70-D78DBDE07267}" destId="{A2E671CC-3171-4347-80D5-9000C341DBEF}" srcOrd="1" destOrd="0" presId="urn:microsoft.com/office/officeart/2008/layout/AlternatingHexagons"/>
    <dgm:cxn modelId="{F64F8962-44D7-B044-A9EA-010992A9DC98}" type="presParOf" srcId="{316216AF-1C00-734E-9E70-D78DBDE07267}" destId="{A4CF765C-B892-964F-A340-93C0970BE5CC}" srcOrd="2" destOrd="0" presId="urn:microsoft.com/office/officeart/2008/layout/AlternatingHexagons"/>
    <dgm:cxn modelId="{5CECAAD7-DEEB-E944-8912-CCF5A06654FD}" type="presParOf" srcId="{316216AF-1C00-734E-9E70-D78DBDE07267}" destId="{21AE273D-C228-4540-8AF9-9392C293DC43}" srcOrd="3" destOrd="0" presId="urn:microsoft.com/office/officeart/2008/layout/AlternatingHexagons"/>
    <dgm:cxn modelId="{8FC550FF-42A0-3742-98BF-56B6BC3B60A8}" type="presParOf" srcId="{316216AF-1C00-734E-9E70-D78DBDE07267}" destId="{100BCD2A-D3DB-6645-8849-0098D869EA3C}" srcOrd="4" destOrd="0" presId="urn:microsoft.com/office/officeart/2008/layout/AlternatingHexagons"/>
    <dgm:cxn modelId="{F1650D44-B79F-194F-B297-8B51E2CCA317}" type="presParOf" srcId="{24330BBF-A651-8A40-8D5B-583CF7C1BBCB}" destId="{7A0E909C-7644-314C-A303-62C8E3D28B29}" srcOrd="3" destOrd="0" presId="urn:microsoft.com/office/officeart/2008/layout/AlternatingHexagons"/>
    <dgm:cxn modelId="{AB14D470-DDC8-074B-8012-C2B36E7DCBC5}" type="presParOf" srcId="{24330BBF-A651-8A40-8D5B-583CF7C1BBCB}" destId="{3D9BA4F0-7326-0C4C-BDF8-B55C55AFCB34}" srcOrd="4" destOrd="0" presId="urn:microsoft.com/office/officeart/2008/layout/AlternatingHexagons"/>
    <dgm:cxn modelId="{80B69D95-3872-A140-A040-17E61820887F}" type="presParOf" srcId="{3D9BA4F0-7326-0C4C-BDF8-B55C55AFCB34}" destId="{37D65739-4952-464E-A7F3-8994AE841B8B}" srcOrd="0" destOrd="0" presId="urn:microsoft.com/office/officeart/2008/layout/AlternatingHexagons"/>
    <dgm:cxn modelId="{2B053C3B-7BB6-5E4D-9BDE-3B6A884C35DB}" type="presParOf" srcId="{3D9BA4F0-7326-0C4C-BDF8-B55C55AFCB34}" destId="{4CA248FF-4558-E64B-AF13-A9A484790859}" srcOrd="1" destOrd="0" presId="urn:microsoft.com/office/officeart/2008/layout/AlternatingHexagons"/>
    <dgm:cxn modelId="{47270E72-8BEC-E34B-8A95-576B51EF18FA}" type="presParOf" srcId="{3D9BA4F0-7326-0C4C-BDF8-B55C55AFCB34}" destId="{B8D41E3F-83A7-0F4A-9939-2EBCAE1C8506}" srcOrd="2" destOrd="0" presId="urn:microsoft.com/office/officeart/2008/layout/AlternatingHexagons"/>
    <dgm:cxn modelId="{4231BE18-773E-B24D-8AA5-1DD3FB8547CA}" type="presParOf" srcId="{3D9BA4F0-7326-0C4C-BDF8-B55C55AFCB34}" destId="{86B8C8B5-5498-CF47-AD14-F6EE6315DDB7}" srcOrd="3" destOrd="0" presId="urn:microsoft.com/office/officeart/2008/layout/AlternatingHexagons"/>
    <dgm:cxn modelId="{6AC5517D-3BD1-284C-A4FF-5D7BFD3AF18D}" type="presParOf" srcId="{3D9BA4F0-7326-0C4C-BDF8-B55C55AFCB34}" destId="{E98F3905-8149-DB4E-B6A3-742AF2475BD6}"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CDDBB-D03A-E64D-BC0A-A2AF8094CEF8}">
      <dsp:nvSpPr>
        <dsp:cNvPr id="0" name=""/>
        <dsp:cNvSpPr/>
      </dsp:nvSpPr>
      <dsp:spPr>
        <a:xfrm rot="5400000">
          <a:off x="3731865" y="141011"/>
          <a:ext cx="2159321" cy="1878609"/>
        </a:xfrm>
        <a:prstGeom prst="hexagon">
          <a:avLst>
            <a:gd name="adj" fmla="val 25000"/>
            <a:gd name="vf" fmla="val 11547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Relevance</a:t>
          </a:r>
        </a:p>
      </dsp:txBody>
      <dsp:txXfrm rot="-5400000">
        <a:off x="4164971" y="337149"/>
        <a:ext cx="1293109" cy="1486333"/>
      </dsp:txXfrm>
    </dsp:sp>
    <dsp:sp modelId="{3B52E27B-48CD-9B45-8089-0FF6BD04BD95}">
      <dsp:nvSpPr>
        <dsp:cNvPr id="0" name=""/>
        <dsp:cNvSpPr/>
      </dsp:nvSpPr>
      <dsp:spPr>
        <a:xfrm>
          <a:off x="5807836" y="432520"/>
          <a:ext cx="2409802" cy="1295592"/>
        </a:xfrm>
        <a:prstGeom prst="rect">
          <a:avLst/>
        </a:prstGeom>
        <a:noFill/>
        <a:ln>
          <a:noFill/>
        </a:ln>
        <a:effectLst/>
      </dsp:spPr>
      <dsp:style>
        <a:lnRef idx="0">
          <a:scrgbClr r="0" g="0" b="0"/>
        </a:lnRef>
        <a:fillRef idx="0">
          <a:scrgbClr r="0" g="0" b="0"/>
        </a:fillRef>
        <a:effectRef idx="0">
          <a:scrgbClr r="0" g="0" b="0"/>
        </a:effectRef>
        <a:fontRef idx="minor"/>
      </dsp:style>
    </dsp:sp>
    <dsp:sp modelId="{9286B6EB-AC68-7F4E-8470-105A0FD943E4}">
      <dsp:nvSpPr>
        <dsp:cNvPr id="0" name=""/>
        <dsp:cNvSpPr/>
      </dsp:nvSpPr>
      <dsp:spPr>
        <a:xfrm rot="5400000">
          <a:off x="1702966" y="141011"/>
          <a:ext cx="2159321" cy="1878609"/>
        </a:xfrm>
        <a:prstGeom prst="hexagon">
          <a:avLst>
            <a:gd name="adj" fmla="val 25000"/>
            <a:gd name="vf" fmla="val 115470"/>
          </a:avLst>
        </a:prstGeom>
        <a:solidFill>
          <a:schemeClr val="accent1">
            <a:shade val="80000"/>
            <a:hueOff val="121402"/>
            <a:satOff val="-7643"/>
            <a:lumOff val="71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rial" panose="020B0604020202020204" pitchFamily="34" charset="0"/>
            <a:cs typeface="Arial" panose="020B0604020202020204" pitchFamily="34" charset="0"/>
          </a:endParaRPr>
        </a:p>
      </dsp:txBody>
      <dsp:txXfrm rot="-5400000">
        <a:off x="2136072" y="337149"/>
        <a:ext cx="1293109" cy="1486333"/>
      </dsp:txXfrm>
    </dsp:sp>
    <dsp:sp modelId="{E02DFDEB-1BA9-D94D-B081-4776380BFD30}">
      <dsp:nvSpPr>
        <dsp:cNvPr id="0" name=""/>
        <dsp:cNvSpPr/>
      </dsp:nvSpPr>
      <dsp:spPr>
        <a:xfrm rot="5400000">
          <a:off x="2713529" y="1973843"/>
          <a:ext cx="2159321" cy="1878609"/>
        </a:xfrm>
        <a:prstGeom prst="hexagon">
          <a:avLst>
            <a:gd name="adj" fmla="val 25000"/>
            <a:gd name="vf" fmla="val 115470"/>
          </a:avLst>
        </a:prstGeom>
        <a:solidFill>
          <a:schemeClr val="accent1">
            <a:shade val="80000"/>
            <a:hueOff val="242803"/>
            <a:satOff val="-15286"/>
            <a:lumOff val="142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Distance</a:t>
          </a:r>
        </a:p>
      </dsp:txBody>
      <dsp:txXfrm rot="-5400000">
        <a:off x="3146635" y="2169981"/>
        <a:ext cx="1293109" cy="1486333"/>
      </dsp:txXfrm>
    </dsp:sp>
    <dsp:sp modelId="{A2E671CC-3171-4347-80D5-9000C341DBEF}">
      <dsp:nvSpPr>
        <dsp:cNvPr id="0" name=""/>
        <dsp:cNvSpPr/>
      </dsp:nvSpPr>
      <dsp:spPr>
        <a:xfrm>
          <a:off x="444082" y="2265352"/>
          <a:ext cx="2332067" cy="1295592"/>
        </a:xfrm>
        <a:prstGeom prst="rect">
          <a:avLst/>
        </a:prstGeom>
        <a:noFill/>
        <a:ln>
          <a:noFill/>
        </a:ln>
        <a:effectLst/>
      </dsp:spPr>
      <dsp:style>
        <a:lnRef idx="0">
          <a:scrgbClr r="0" g="0" b="0"/>
        </a:lnRef>
        <a:fillRef idx="0">
          <a:scrgbClr r="0" g="0" b="0"/>
        </a:fillRef>
        <a:effectRef idx="0">
          <a:scrgbClr r="0" g="0" b="0"/>
        </a:effectRef>
        <a:fontRef idx="minor"/>
      </dsp:style>
    </dsp:sp>
    <dsp:sp modelId="{100BCD2A-D3DB-6645-8849-0098D869EA3C}">
      <dsp:nvSpPr>
        <dsp:cNvPr id="0" name=""/>
        <dsp:cNvSpPr/>
      </dsp:nvSpPr>
      <dsp:spPr>
        <a:xfrm rot="5400000">
          <a:off x="4742427" y="1973843"/>
          <a:ext cx="2159321" cy="1878609"/>
        </a:xfrm>
        <a:prstGeom prst="hexagon">
          <a:avLst>
            <a:gd name="adj" fmla="val 25000"/>
            <a:gd name="vf" fmla="val 115470"/>
          </a:avLst>
        </a:prstGeom>
        <a:solidFill>
          <a:schemeClr val="accent1">
            <a:shade val="80000"/>
            <a:hueOff val="364205"/>
            <a:satOff val="-22930"/>
            <a:lumOff val="213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rial" panose="020B0604020202020204" pitchFamily="34" charset="0"/>
            <a:cs typeface="Arial" panose="020B0604020202020204" pitchFamily="34" charset="0"/>
          </a:endParaRPr>
        </a:p>
      </dsp:txBody>
      <dsp:txXfrm rot="-5400000">
        <a:off x="5175533" y="2169981"/>
        <a:ext cx="1293109" cy="1486333"/>
      </dsp:txXfrm>
    </dsp:sp>
    <dsp:sp modelId="{37D65739-4952-464E-A7F3-8994AE841B8B}">
      <dsp:nvSpPr>
        <dsp:cNvPr id="0" name=""/>
        <dsp:cNvSpPr/>
      </dsp:nvSpPr>
      <dsp:spPr>
        <a:xfrm rot="5400000">
          <a:off x="3731865" y="3806675"/>
          <a:ext cx="2159321" cy="1878609"/>
        </a:xfrm>
        <a:prstGeom prst="hexagon">
          <a:avLst>
            <a:gd name="adj" fmla="val 25000"/>
            <a:gd name="vf" fmla="val 115470"/>
          </a:avLst>
        </a:prstGeom>
        <a:solidFill>
          <a:schemeClr val="accent1">
            <a:shade val="80000"/>
            <a:hueOff val="485607"/>
            <a:satOff val="-30573"/>
            <a:lumOff val="284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Prominence</a:t>
          </a:r>
        </a:p>
      </dsp:txBody>
      <dsp:txXfrm rot="-5400000">
        <a:off x="4164971" y="4002813"/>
        <a:ext cx="1293109" cy="1486333"/>
      </dsp:txXfrm>
    </dsp:sp>
    <dsp:sp modelId="{4CA248FF-4558-E64B-AF13-A9A484790859}">
      <dsp:nvSpPr>
        <dsp:cNvPr id="0" name=""/>
        <dsp:cNvSpPr/>
      </dsp:nvSpPr>
      <dsp:spPr>
        <a:xfrm>
          <a:off x="5807836" y="4098184"/>
          <a:ext cx="2409802" cy="1295592"/>
        </a:xfrm>
        <a:prstGeom prst="rect">
          <a:avLst/>
        </a:prstGeom>
        <a:noFill/>
        <a:ln>
          <a:noFill/>
        </a:ln>
        <a:effectLst/>
      </dsp:spPr>
      <dsp:style>
        <a:lnRef idx="0">
          <a:scrgbClr r="0" g="0" b="0"/>
        </a:lnRef>
        <a:fillRef idx="0">
          <a:scrgbClr r="0" g="0" b="0"/>
        </a:fillRef>
        <a:effectRef idx="0">
          <a:scrgbClr r="0" g="0" b="0"/>
        </a:effectRef>
        <a:fontRef idx="minor"/>
      </dsp:style>
    </dsp:sp>
    <dsp:sp modelId="{E98F3905-8149-DB4E-B6A3-742AF2475BD6}">
      <dsp:nvSpPr>
        <dsp:cNvPr id="0" name=""/>
        <dsp:cNvSpPr/>
      </dsp:nvSpPr>
      <dsp:spPr>
        <a:xfrm rot="5400000">
          <a:off x="1702966" y="3806675"/>
          <a:ext cx="2159321" cy="1878609"/>
        </a:xfrm>
        <a:prstGeom prst="hexagon">
          <a:avLst>
            <a:gd name="adj" fmla="val 25000"/>
            <a:gd name="vf" fmla="val 115470"/>
          </a:avLst>
        </a:prstGeom>
        <a:solidFill>
          <a:schemeClr val="accent1">
            <a:shade val="80000"/>
            <a:hueOff val="607008"/>
            <a:satOff val="-38216"/>
            <a:lumOff val="35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rial" panose="020B0604020202020204" pitchFamily="34" charset="0"/>
            <a:cs typeface="Arial" panose="020B0604020202020204" pitchFamily="34" charset="0"/>
          </a:endParaRPr>
        </a:p>
      </dsp:txBody>
      <dsp:txXfrm rot="-5400000">
        <a:off x="2136072" y="4002813"/>
        <a:ext cx="1293109" cy="148633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826CEE-46D1-8C4D-9166-075EC87327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B10F02-DEFA-E94D-8D5D-5984AAE14C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83400C-DEA4-DE4F-97FA-6F8DDAC694B2}" type="datetimeFigureOut">
              <a:rPr lang="en-US" smtClean="0"/>
              <a:t>4/24/19</a:t>
            </a:fld>
            <a:endParaRPr lang="en-US"/>
          </a:p>
        </p:txBody>
      </p:sp>
      <p:sp>
        <p:nvSpPr>
          <p:cNvPr id="4" name="Footer Placeholder 3">
            <a:extLst>
              <a:ext uri="{FF2B5EF4-FFF2-40B4-BE49-F238E27FC236}">
                <a16:creationId xmlns:a16="http://schemas.microsoft.com/office/drawing/2014/main" id="{C23E81B3-52A7-F947-9B87-C8C773217D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3D0B7A-CA1A-3F42-9133-75FD03B26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836956-E308-B040-BF2B-7BCDE8F207CD}" type="slidenum">
              <a:rPr lang="en-US" smtClean="0"/>
              <a:t>‹#›</a:t>
            </a:fld>
            <a:endParaRPr lang="en-US"/>
          </a:p>
        </p:txBody>
      </p:sp>
    </p:spTree>
    <p:extLst>
      <p:ext uri="{BB962C8B-B14F-4D97-AF65-F5344CB8AC3E}">
        <p14:creationId xmlns:p14="http://schemas.microsoft.com/office/powerpoint/2010/main" val="121955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C7BB9-9908-1340-910B-C7DC45F64004}" type="datetimeFigureOut">
              <a:rPr lang="en-US" smtClean="0"/>
              <a:t>4/24/19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460E4-6F64-C74C-99CC-EE420C9157D1}" type="slidenum">
              <a:rPr lang="en-US" smtClean="0"/>
              <a:t>‹#›</a:t>
            </a:fld>
            <a:endParaRPr lang="en-US" dirty="0"/>
          </a:p>
        </p:txBody>
      </p:sp>
    </p:spTree>
    <p:extLst>
      <p:ext uri="{BB962C8B-B14F-4D97-AF65-F5344CB8AC3E}">
        <p14:creationId xmlns:p14="http://schemas.microsoft.com/office/powerpoint/2010/main" val="2064179746"/>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ordstream.com/blog/ws/2018/01/22/google-speed-updat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itesell.com/blog/2017/07/fake-reviews.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piegel.medill.northwestern.edu/_pdf/Online%20Reviews%20Whitepaper.pdf" TargetMode="External"/><Relationship Id="rId4" Type="http://schemas.openxmlformats.org/officeDocument/2006/relationships/hyperlink" Target="http://go.g2crowd.com/2018-benchmark-report-B2B-reviews.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guardian.com/media/greenslade/2013/jul/11/local-newspapers-faceboo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upport.google.com/business/answer/7091?hl=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hatmeter.com/blog/2018-local-ranking-facto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a:t>
            </a:fld>
            <a:endParaRPr lang="en-US" dirty="0"/>
          </a:p>
        </p:txBody>
      </p:sp>
    </p:spTree>
    <p:extLst>
      <p:ext uri="{BB962C8B-B14F-4D97-AF65-F5344CB8AC3E}">
        <p14:creationId xmlns:p14="http://schemas.microsoft.com/office/powerpoint/2010/main" val="2045148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a:latin typeface="Arial"/>
                <a:cs typeface="Arial"/>
              </a:rPr>
              <a:t>[Mark]</a:t>
            </a:r>
            <a:endParaRPr lang="en-US" dirty="0">
              <a:latin typeface="Arial"/>
              <a:cs typeface="Arial"/>
            </a:endParaRPr>
          </a:p>
          <a:p>
            <a:pPr marL="342900" indent="-342900">
              <a:buClr>
                <a:schemeClr val="tx1"/>
              </a:buClr>
              <a:buFont typeface="Arial" panose="020B0604020202020204" pitchFamily="34" charset="0"/>
              <a:buChar char="•"/>
            </a:pPr>
            <a:r>
              <a:rPr lang="en-US" dirty="0">
                <a:latin typeface="Arial"/>
                <a:cs typeface="Arial"/>
              </a:rPr>
              <a:t>“Choose the fewest number of categories it takes to describe your overall core business.”</a:t>
            </a:r>
          </a:p>
          <a:p>
            <a:pPr marL="952485" lvl="1"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DO Important to be very specific with Primary Category </a:t>
            </a:r>
          </a:p>
          <a:p>
            <a:pPr marL="1409685" lvl="2"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Use: Hotel, Conference Center, for example</a:t>
            </a:r>
          </a:p>
          <a:p>
            <a:pPr marL="952485" lvl="1"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Don’t use categories such as swimming pool, fitness center, etc. Those belong in the Amenities.</a:t>
            </a:r>
          </a:p>
          <a:p>
            <a:pPr marL="952485" lvl="1"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Don’t use redundant categories like motel, hotel, resort hotel, etc. </a:t>
            </a:r>
          </a:p>
          <a:p>
            <a:pPr marL="800100" lvl="1" indent="-342900">
              <a:buClr>
                <a:schemeClr val="tx1"/>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Don’t list restaurant or bar as a category. These typically have their own listings, so it is not necessary.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r>
              <a:rPr lang="en-US" dirty="0">
                <a:latin typeface="Arial"/>
                <a:cs typeface="Arial"/>
              </a:rPr>
              <a:t>Important to be very specific with Primary Category https://support.google.com/business/answer/7249669?hl=en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a:cs typeface="Arial"/>
              </a:rPr>
              <a:t>Source: https://support.google.com/business/answer/3038177</a:t>
            </a:r>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11</a:t>
            </a:fld>
            <a:endParaRPr lang="en-US" dirty="0"/>
          </a:p>
        </p:txBody>
      </p:sp>
    </p:spTree>
    <p:extLst>
      <p:ext uri="{BB962C8B-B14F-4D97-AF65-F5344CB8AC3E}">
        <p14:creationId xmlns:p14="http://schemas.microsoft.com/office/powerpoint/2010/main" val="1727701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[Mark]</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60460E4-6F64-C74C-99CC-EE420C9157D1}" type="slidenum">
              <a:rPr lang="en-US" smtClean="0"/>
              <a:t>12</a:t>
            </a:fld>
            <a:endParaRPr lang="en-US" dirty="0"/>
          </a:p>
        </p:txBody>
      </p:sp>
    </p:spTree>
    <p:extLst>
      <p:ext uri="{BB962C8B-B14F-4D97-AF65-F5344CB8AC3E}">
        <p14:creationId xmlns:p14="http://schemas.microsoft.com/office/powerpoint/2010/main" val="498831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Arial"/>
                <a:cs typeface="Arial"/>
              </a:rPr>
              <a:t>[Ben]</a:t>
            </a:r>
          </a:p>
          <a:p>
            <a:pPr marL="285750" indent="-285750">
              <a:buFont typeface="Arial" panose="020B0604020202020204" pitchFamily="34" charset="0"/>
              <a:buChar char="•"/>
            </a:pPr>
            <a:r>
              <a:rPr lang="en-US" dirty="0">
                <a:solidFill>
                  <a:schemeClr val="tx1"/>
                </a:solidFill>
                <a:latin typeface="Arial"/>
                <a:cs typeface="Arial"/>
              </a:rPr>
              <a:t>NAP needs to be marked up with Schema </a:t>
            </a:r>
            <a:endParaRPr lang="en-US" dirty="0">
              <a:latin typeface="Arial"/>
              <a:cs typeface="Arial"/>
            </a:endParaRP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Why — extra signal to search engines on what it is</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Local hours </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Dept or services can vary </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Have a map — Google Map (easy implementation) </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Import a stream of reviews</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Testimonials specific </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Markup 1st party reviews with Schema </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Landmarks, directions (two miles north near a certain park) specific to that location</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Local events</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13</a:t>
            </a:fld>
            <a:endParaRPr lang="en-US" dirty="0"/>
          </a:p>
        </p:txBody>
      </p:sp>
    </p:spTree>
    <p:extLst>
      <p:ext uri="{BB962C8B-B14F-4D97-AF65-F5344CB8AC3E}">
        <p14:creationId xmlns:p14="http://schemas.microsoft.com/office/powerpoint/2010/main" val="98768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[Ben]</a:t>
            </a:r>
            <a:endParaRPr lang="en-US" dirty="0">
              <a:latin typeface="Arial"/>
              <a:cs typeface="Arial"/>
            </a:endParaRPr>
          </a:p>
          <a:p>
            <a:r>
              <a:rPr lang="en-US" sz="1400" b="0" i="0" kern="1200">
                <a:solidFill>
                  <a:schemeClr val="tx1"/>
                </a:solidFill>
                <a:effectLst/>
                <a:latin typeface="Arial"/>
                <a:cs typeface="Arial"/>
              </a:rPr>
              <a:t>Because of the importance of page speed on user experience, Google rolled out a</a:t>
            </a:r>
            <a:r>
              <a:rPr lang="en-US" sz="1400" b="0" i="0" u="none" strike="noStrike" kern="1200" dirty="0">
                <a:solidFill>
                  <a:schemeClr val="tx1"/>
                </a:solidFill>
                <a:effectLst/>
                <a:latin typeface="Arial"/>
                <a:cs typeface="Arial"/>
                <a:hlinkClick r:id="rId3"/>
              </a:rPr>
              <a:t>new page speed update to their algorithm in July 2018</a:t>
            </a:r>
            <a:r>
              <a:rPr lang="en-US" sz="1400" b="0" i="0" kern="1200" dirty="0">
                <a:solidFill>
                  <a:schemeClr val="tx1"/>
                </a:solidFill>
                <a:effectLst/>
                <a:latin typeface="Arial"/>
                <a:cs typeface="Arial"/>
              </a:rPr>
              <a:t>. This makes speed a critical factor for everyone.</a:t>
            </a:r>
            <a:endParaRPr lang="en-US">
              <a:latin typeface="Arial"/>
              <a:cs typeface="Arial"/>
            </a:endParaRP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On Google </a:t>
            </a:r>
            <a:r>
              <a:rPr lang="en-US" sz="1400" dirty="0">
                <a:solidFill>
                  <a:schemeClr val="accent1"/>
                </a:solidFill>
                <a:latin typeface="Arial" panose="020B0604020202020204" pitchFamily="34" charset="0"/>
                <a:cs typeface="Arial" panose="020B0604020202020204" pitchFamily="34" charset="0"/>
              </a:rPr>
              <a:t>30% of mobile </a:t>
            </a:r>
            <a:r>
              <a:rPr lang="en-US" sz="1400" dirty="0">
                <a:solidFill>
                  <a:schemeClr val="tx1"/>
                </a:solidFill>
                <a:latin typeface="Arial" panose="020B0604020202020204" pitchFamily="34" charset="0"/>
                <a:cs typeface="Arial" panose="020B0604020202020204" pitchFamily="34" charset="0"/>
              </a:rPr>
              <a:t>searches have “local intent”</a:t>
            </a:r>
            <a:r>
              <a:rPr lang="en-US" dirty="0">
                <a:solidFill>
                  <a:schemeClr val="tx1"/>
                </a:solidFill>
                <a:latin typeface="Arial" panose="020B0604020202020204" pitchFamily="34" charset="0"/>
                <a:cs typeface="Arial" panose="020B0604020202020204" pitchFamily="34" charset="0"/>
              </a:rPr>
              <a:t> </a:t>
            </a:r>
            <a:r>
              <a:rPr lang="en-US" sz="800" dirty="0">
                <a:solidFill>
                  <a:schemeClr val="tx1"/>
                </a:solidFill>
                <a:latin typeface="Arial" panose="020B0604020202020204" pitchFamily="34" charset="0"/>
                <a:cs typeface="Arial" panose="020B0604020202020204" pitchFamily="34" charset="0"/>
              </a:rPr>
              <a:t>(</a:t>
            </a:r>
            <a:r>
              <a:rPr lang="en-US" sz="800" dirty="0" err="1">
                <a:solidFill>
                  <a:schemeClr val="tx1"/>
                </a:solidFill>
                <a:latin typeface="Arial" panose="020B0604020202020204" pitchFamily="34" charset="0"/>
                <a:cs typeface="Arial" panose="020B0604020202020204" pitchFamily="34" charset="0"/>
              </a:rPr>
              <a:t>searchengineland</a:t>
            </a:r>
            <a:r>
              <a:rPr lang="en-US" sz="800" dirty="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searchengineland</a:t>
            </a:r>
            <a:r>
              <a:rPr lang="en-US" dirty="0">
                <a:solidFill>
                  <a:schemeClr val="tx1"/>
                </a:solidFill>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14</a:t>
            </a:fld>
            <a:endParaRPr lang="en-US" dirty="0"/>
          </a:p>
        </p:txBody>
      </p:sp>
    </p:spTree>
    <p:extLst>
      <p:ext uri="{BB962C8B-B14F-4D97-AF65-F5344CB8AC3E}">
        <p14:creationId xmlns:p14="http://schemas.microsoft.com/office/powerpoint/2010/main" val="421991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[Mark]</a:t>
            </a:r>
            <a:endParaRPr lang="en-US" dirty="0">
              <a:latin typeface="Arial"/>
              <a:cs typeface="Arial"/>
            </a:endParaRPr>
          </a:p>
          <a:p>
            <a:r>
              <a:rPr lang="en-US" dirty="0">
                <a:latin typeface="Arial"/>
                <a:cs typeface="Arial"/>
              </a:rPr>
              <a:t>https://moz.com/learn/seo/citations-by-category</a:t>
            </a:r>
            <a:endParaRPr lang="en-US">
              <a:latin typeface="Arial"/>
              <a:cs typeface="Arial"/>
            </a:endParaRPr>
          </a:p>
          <a:p>
            <a:endParaRPr lang="en-US" dirty="0"/>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15</a:t>
            </a:fld>
            <a:endParaRPr lang="en-US" dirty="0"/>
          </a:p>
        </p:txBody>
      </p:sp>
    </p:spTree>
    <p:extLst>
      <p:ext uri="{BB962C8B-B14F-4D97-AF65-F5344CB8AC3E}">
        <p14:creationId xmlns:p14="http://schemas.microsoft.com/office/powerpoint/2010/main" val="112732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[Mark]</a:t>
            </a:r>
            <a:endParaRPr lang="en-US" dirty="0">
              <a:latin typeface="Arial"/>
              <a:cs typeface="Arial"/>
            </a:endParaRPr>
          </a:p>
          <a:p>
            <a:r>
              <a:rPr lang="en-US">
                <a:solidFill>
                  <a:schemeClr val="tx1"/>
                </a:solidFill>
                <a:latin typeface="Arial"/>
                <a:cs typeface="Arial"/>
              </a:rPr>
              <a:t>Recency factor – how does this help with ranking in Local 3-pack</a:t>
            </a:r>
            <a:endParaRPr lang="en-US">
              <a:latin typeface="Arial"/>
              <a:cs typeface="Arial"/>
            </a:endParaRPr>
          </a:p>
          <a:p>
            <a:pPr lvl="1"/>
            <a:r>
              <a:rPr lang="en-US" dirty="0">
                <a:solidFill>
                  <a:schemeClr val="tx1"/>
                </a:solidFill>
                <a:latin typeface="Arial" panose="020B0604020202020204" pitchFamily="34" charset="0"/>
                <a:cs typeface="Arial" panose="020B0604020202020204" pitchFamily="34" charset="0"/>
              </a:rPr>
              <a:t>Customers require recent reviews as validation </a:t>
            </a:r>
          </a:p>
          <a:p>
            <a:r>
              <a:rPr lang="en-US" dirty="0">
                <a:solidFill>
                  <a:schemeClr val="tx1"/>
                </a:solidFill>
                <a:latin typeface="Arial" panose="020B0604020202020204" pitchFamily="34" charset="0"/>
                <a:cs typeface="Arial" panose="020B0604020202020204" pitchFamily="34" charset="0"/>
              </a:rPr>
              <a:t>Increase CTR from SERP </a:t>
            </a:r>
          </a:p>
          <a:p>
            <a:pPr lvl="1"/>
            <a:r>
              <a:rPr lang="en-US" dirty="0">
                <a:solidFill>
                  <a:schemeClr val="tx1"/>
                </a:solidFill>
                <a:latin typeface="Arial" panose="020B0604020202020204" pitchFamily="34" charset="0"/>
                <a:cs typeface="Arial" panose="020B0604020202020204" pitchFamily="34" charset="0"/>
              </a:rPr>
              <a:t>Volume and recency help increase rank in local 3-pack</a:t>
            </a:r>
          </a:p>
          <a:p>
            <a:pPr lvl="1"/>
            <a:r>
              <a:rPr lang="en-US" dirty="0">
                <a:solidFill>
                  <a:schemeClr val="tx1"/>
                </a:solidFill>
                <a:latin typeface="Arial" panose="020B0604020202020204" pitchFamily="34" charset="0"/>
                <a:cs typeface="Arial" panose="020B0604020202020204" pitchFamily="34" charset="0"/>
              </a:rPr>
              <a:t>Filter on star rating </a:t>
            </a:r>
          </a:p>
          <a:p>
            <a:pPr>
              <a:buClr>
                <a:schemeClr val="tx1"/>
              </a:buCl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Customer validation – </a:t>
            </a:r>
          </a:p>
          <a:p>
            <a:pPr lvl="1">
              <a:buClr>
                <a:schemeClr val="tx1"/>
              </a:buClr>
              <a:buFont typeface="Arial" panose="020B0604020202020204" pitchFamily="34" charset="0"/>
              <a:buChar char="•"/>
            </a:pPr>
            <a:r>
              <a:rPr lang="en-US" sz="1600" dirty="0">
                <a:solidFill>
                  <a:schemeClr val="tx1"/>
                </a:solidFill>
                <a:latin typeface="Arial"/>
                <a:cs typeface="Arial"/>
              </a:rPr>
              <a:t>Source -- https://www.invespcro.com/blog/the-importance-of-online-customer-reviews-infographic/</a:t>
            </a:r>
            <a:endParaRPr lang="en-US" dirty="0">
              <a:solidFill>
                <a:schemeClr val="tx1"/>
              </a:solidFill>
              <a:latin typeface="Arial"/>
              <a:cs typeface="Arial"/>
            </a:endParaRPr>
          </a:p>
          <a:p>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16</a:t>
            </a:fld>
            <a:endParaRPr lang="en-US" dirty="0"/>
          </a:p>
        </p:txBody>
      </p:sp>
    </p:spTree>
    <p:extLst>
      <p:ext uri="{BB962C8B-B14F-4D97-AF65-F5344CB8AC3E}">
        <p14:creationId xmlns:p14="http://schemas.microsoft.com/office/powerpoint/2010/main" val="387292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latin typeface="Arial"/>
                <a:cs typeface="Arial"/>
              </a:rPr>
              <a:t>[Mark]</a:t>
            </a:r>
            <a:endParaRPr lang="en-US" dirty="0">
              <a:latin typeface="Arial"/>
              <a:cs typeface="Arial"/>
            </a:endParaRPr>
          </a:p>
          <a:p>
            <a:r>
              <a:rPr lang="en-US" sz="1400" b="0" i="0" kern="1200">
                <a:solidFill>
                  <a:schemeClr val="tx1"/>
                </a:solidFill>
                <a:effectLst/>
                <a:latin typeface="Arial"/>
                <a:cs typeface="Arial"/>
              </a:rPr>
              <a:t>On the flip side, 85% of consumers look for negative reviews in order to make informed purchase decisions. And this number skyrockets to 91% among consumers from the ages of 18-29. Why? Because bad reviews give customers a sense of the worst-case scenario. They want to know what can go wrong to understand just how much it will matter to them. Too many positive reviews </a:t>
            </a:r>
            <a:r>
              <a:rPr lang="en-US" sz="1400" b="0" i="0" u="none" strike="noStrike" kern="1200" dirty="0">
                <a:solidFill>
                  <a:schemeClr val="tx1"/>
                </a:solidFill>
                <a:effectLst/>
                <a:latin typeface="Arial"/>
                <a:cs typeface="Arial"/>
                <a:hlinkClick r:id="rId3"/>
              </a:rPr>
              <a:t>can seem fake</a:t>
            </a:r>
            <a:r>
              <a:rPr lang="en-US" sz="1400" b="0" i="0" kern="1200" dirty="0">
                <a:solidFill>
                  <a:schemeClr val="tx1"/>
                </a:solidFill>
                <a:effectLst/>
                <a:latin typeface="Arial"/>
                <a:cs typeface="Arial"/>
              </a:rPr>
              <a:t> to some shoppers, so you have to watch out. https://neilpatel.com/blog/your-business-needs-negative-reviews/</a:t>
            </a:r>
            <a:r>
              <a:rPr lang="en-US" dirty="0">
                <a:latin typeface="Arial"/>
                <a:cs typeface="Arial"/>
              </a:rPr>
              <a:t> </a:t>
            </a:r>
            <a:endParaRPr lang="en-US">
              <a:ea typeface="+mn-ea"/>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67% of B2B buyers want to see a mix of positive and negative reviews (</a:t>
            </a:r>
            <a:r>
              <a:rPr lang="en-US" sz="1400" b="0" i="0" u="none" strike="noStrike" kern="1200" dirty="0">
                <a:solidFill>
                  <a:schemeClr val="tx1"/>
                </a:solidFill>
                <a:effectLst/>
                <a:latin typeface="Arial" panose="020B0604020202020204" pitchFamily="34" charset="0"/>
                <a:ea typeface="+mn-ea"/>
                <a:cs typeface="Arial" panose="020B0604020202020204" pitchFamily="34" charset="0"/>
                <a:hlinkClick r:id="rId4"/>
              </a:rPr>
              <a:t>G2 Crowd and Heinz Marketing</a:t>
            </a:r>
            <a:r>
              <a:rPr lang="en-US" sz="1400" b="0" i="0" kern="1200" dirty="0">
                <a:solidFill>
                  <a:schemeClr val="tx1"/>
                </a:solidFill>
                <a:effectLst/>
                <a:latin typeface="Arial" panose="020B0604020202020204" pitchFamily="34" charset="0"/>
                <a:ea typeface="+mn-ea"/>
                <a:cs typeface="Arial" panose="020B0604020202020204" pitchFamily="34" charset="0"/>
              </a:rPr>
              <a:t>,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313D"/>
                </a:solidFill>
                <a:latin typeface="Barlow"/>
              </a:rPr>
              <a:t>Up to 80% of reviews originate from follow-up emails urging shoppers to review their purchases (</a:t>
            </a:r>
            <a:r>
              <a:rPr lang="en-US" dirty="0">
                <a:solidFill>
                  <a:srgbClr val="FF492C"/>
                </a:solidFill>
                <a:latin typeface="Barlow"/>
                <a:hlinkClick r:id="rId5"/>
              </a:rPr>
              <a:t>Power Reviews</a:t>
            </a:r>
            <a:r>
              <a:rPr lang="en-US" dirty="0">
                <a:solidFill>
                  <a:srgbClr val="26313D"/>
                </a:solidFill>
                <a:latin typeface="Barlow"/>
              </a:rPr>
              <a:t>, 2017)</a:t>
            </a:r>
            <a:endParaRPr lang="en-US" b="0" i="0" dirty="0">
              <a:solidFill>
                <a:srgbClr val="26313D"/>
              </a:solidFill>
              <a:effectLst/>
              <a:latin typeface="Barlow"/>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17</a:t>
            </a:fld>
            <a:endParaRPr lang="en-US" dirty="0"/>
          </a:p>
        </p:txBody>
      </p:sp>
    </p:spTree>
    <p:extLst>
      <p:ext uri="{BB962C8B-B14F-4D97-AF65-F5344CB8AC3E}">
        <p14:creationId xmlns:p14="http://schemas.microsoft.com/office/powerpoint/2010/main" val="235361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[Ben]</a:t>
            </a:r>
          </a:p>
          <a:p>
            <a:r>
              <a:rPr lang="en-US" sz="1400" b="0" i="0" kern="1200" dirty="0">
                <a:solidFill>
                  <a:schemeClr val="tx1"/>
                </a:solidFill>
                <a:effectLst/>
                <a:latin typeface="Arial"/>
                <a:cs typeface="Arial"/>
              </a:rPr>
              <a:t>In fact, 67% of people </a:t>
            </a:r>
            <a:r>
              <a:rPr lang="en-US" sz="1400" b="0" i="0" u="none" strike="noStrike" kern="1200" dirty="0">
                <a:solidFill>
                  <a:schemeClr val="tx1"/>
                </a:solidFill>
                <a:effectLst/>
                <a:latin typeface="Arial"/>
                <a:cs typeface="Arial"/>
                <a:hlinkClick r:id="rId3"/>
              </a:rPr>
              <a:t>rely on their local paper for local news</a:t>
            </a:r>
            <a:r>
              <a:rPr lang="en-US" sz="1400" b="0" i="0" kern="1200" dirty="0">
                <a:solidFill>
                  <a:schemeClr val="tx1"/>
                </a:solidFill>
                <a:effectLst/>
                <a:latin typeface="Arial"/>
                <a:cs typeface="Arial"/>
              </a:rPr>
              <a:t>, and we trust it more than what we see on Facebook. Why not take advantage of that and use these local publications to showcase your business? Source: https://blog.monitorbacklinks.com/seo/local-seo/</a:t>
            </a:r>
            <a:endParaRPr lang="en-US">
              <a:latin typeface="Arial"/>
              <a:cs typeface="Arial"/>
            </a:endParaRPr>
          </a:p>
        </p:txBody>
      </p:sp>
      <p:sp>
        <p:nvSpPr>
          <p:cNvPr id="4" name="Slide Number Placeholder 3"/>
          <p:cNvSpPr>
            <a:spLocks noGrp="1"/>
          </p:cNvSpPr>
          <p:nvPr>
            <p:ph type="sldNum" sz="quarter" idx="5"/>
          </p:nvPr>
        </p:nvSpPr>
        <p:spPr/>
        <p:txBody>
          <a:bodyPr/>
          <a:lstStyle/>
          <a:p>
            <a:fld id="{060460E4-6F64-C74C-99CC-EE420C9157D1}" type="slidenum">
              <a:rPr lang="en-US" smtClean="0"/>
              <a:t>18</a:t>
            </a:fld>
            <a:endParaRPr lang="en-US" dirty="0"/>
          </a:p>
        </p:txBody>
      </p:sp>
    </p:spTree>
    <p:extLst>
      <p:ext uri="{BB962C8B-B14F-4D97-AF65-F5344CB8AC3E}">
        <p14:creationId xmlns:p14="http://schemas.microsoft.com/office/powerpoint/2010/main" val="3442848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[Ben]</a:t>
            </a:r>
          </a:p>
          <a:p>
            <a:r>
              <a:rPr lang="en-US" sz="1400" dirty="0">
                <a:solidFill>
                  <a:schemeClr val="tx1"/>
                </a:solidFill>
                <a:latin typeface="Arial"/>
                <a:cs typeface="Arial"/>
              </a:rPr>
              <a:t>Have one page with all locations a few clicks from the home page</a:t>
            </a:r>
            <a:endParaRPr lang="en-US" dirty="0">
              <a:latin typeface="Arial"/>
              <a:cs typeface="Arial"/>
            </a:endParaRP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Each location page needs to have breadcrumbs – clear internal navigation — makes it easy for search engines to find each location </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Can still have Zip Code entry, but for SEO it is important to also have a list of locations</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Make sure all location pages are included in your XML sitemap</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19</a:t>
            </a:fld>
            <a:endParaRPr lang="en-US" dirty="0"/>
          </a:p>
        </p:txBody>
      </p:sp>
    </p:spTree>
    <p:extLst>
      <p:ext uri="{BB962C8B-B14F-4D97-AF65-F5344CB8AC3E}">
        <p14:creationId xmlns:p14="http://schemas.microsoft.com/office/powerpoint/2010/main" val="4167597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495EF-98FB-448B-9AAB-49E7086C399F}" type="slidenum">
              <a:rPr lang="en-US" smtClean="0"/>
              <a:t>20</a:t>
            </a:fld>
            <a:endParaRPr lang="en-US" dirty="0"/>
          </a:p>
        </p:txBody>
      </p:sp>
    </p:spTree>
    <p:extLst>
      <p:ext uri="{BB962C8B-B14F-4D97-AF65-F5344CB8AC3E}">
        <p14:creationId xmlns:p14="http://schemas.microsoft.com/office/powerpoint/2010/main" val="217816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for self introduction (&lt; 1min each) </a:t>
            </a:r>
          </a:p>
          <a:p>
            <a:r>
              <a:rPr lang="en-US" dirty="0"/>
              <a:t>Carolyn to add from web content. </a:t>
            </a:r>
          </a:p>
        </p:txBody>
      </p:sp>
      <p:sp>
        <p:nvSpPr>
          <p:cNvPr id="4" name="Slide Number Placeholder 3"/>
          <p:cNvSpPr>
            <a:spLocks noGrp="1"/>
          </p:cNvSpPr>
          <p:nvPr>
            <p:ph type="sldNum" sz="quarter" idx="10"/>
          </p:nvPr>
        </p:nvSpPr>
        <p:spPr/>
        <p:txBody>
          <a:bodyPr/>
          <a:lstStyle/>
          <a:p>
            <a:fld id="{060460E4-6F64-C74C-99CC-EE420C9157D1}" type="slidenum">
              <a:rPr lang="en-US" smtClean="0"/>
              <a:t>2</a:t>
            </a:fld>
            <a:endParaRPr lang="en-US" dirty="0"/>
          </a:p>
        </p:txBody>
      </p:sp>
    </p:spTree>
    <p:extLst>
      <p:ext uri="{BB962C8B-B14F-4D97-AF65-F5344CB8AC3E}">
        <p14:creationId xmlns:p14="http://schemas.microsoft.com/office/powerpoint/2010/main" val="206422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[Ben]</a:t>
            </a:r>
            <a:endParaRPr lang="en-US" dirty="0">
              <a:latin typeface="Arial"/>
              <a:cs typeface="Arial"/>
            </a:endParaRPr>
          </a:p>
          <a:p>
            <a:pPr marL="0" indent="0">
              <a:buNone/>
            </a:pPr>
            <a:r>
              <a:rPr lang="en-US">
                <a:solidFill>
                  <a:schemeClr val="tx1"/>
                </a:solidFill>
                <a:latin typeface="Arial"/>
                <a:cs typeface="Arial"/>
              </a:rPr>
              <a:t>The image schema that allows images to be shown in search results and the Knowledge Graph is a required field for </a:t>
            </a:r>
            <a:r>
              <a:rPr lang="en-US" err="1">
                <a:solidFill>
                  <a:schemeClr val="tx1"/>
                </a:solidFill>
                <a:latin typeface="Arial"/>
                <a:cs typeface="Arial"/>
              </a:rPr>
              <a:t>Schema.org</a:t>
            </a:r>
            <a:r>
              <a:rPr lang="en-US">
                <a:solidFill>
                  <a:schemeClr val="tx1"/>
                </a:solidFill>
                <a:latin typeface="Arial"/>
                <a:cs typeface="Arial"/>
              </a:rPr>
              <a:t> protocol</a:t>
            </a:r>
            <a:endParaRPr lang="en-US">
              <a:latin typeface="Arial"/>
              <a:cs typeface="Arial"/>
            </a:endParaRPr>
          </a:p>
          <a:p>
            <a:pPr>
              <a:lnSpc>
                <a:spcPct val="120000"/>
              </a:lnSpc>
            </a:pPr>
            <a:r>
              <a:rPr lang="en-US">
                <a:solidFill>
                  <a:schemeClr val="tx1"/>
                </a:solidFill>
                <a:latin typeface="Arial"/>
                <a:cs typeface="Arial"/>
              </a:rPr>
              <a:t>Other markup opportunities exist, including </a:t>
            </a:r>
            <a:r>
              <a:rPr lang="en-US" err="1">
                <a:solidFill>
                  <a:schemeClr val="tx1"/>
                </a:solidFill>
                <a:latin typeface="Arial"/>
                <a:cs typeface="Arial"/>
              </a:rPr>
              <a:t>aggregateRating</a:t>
            </a:r>
            <a:r>
              <a:rPr lang="en-US">
                <a:solidFill>
                  <a:schemeClr val="tx1"/>
                </a:solidFill>
                <a:latin typeface="Arial"/>
                <a:cs typeface="Arial"/>
              </a:rPr>
              <a:t> or </a:t>
            </a:r>
            <a:r>
              <a:rPr lang="en-US" err="1">
                <a:solidFill>
                  <a:schemeClr val="tx1"/>
                </a:solidFill>
                <a:latin typeface="Arial"/>
                <a:cs typeface="Arial"/>
              </a:rPr>
              <a:t>starRating</a:t>
            </a:r>
            <a:r>
              <a:rPr lang="en-US">
                <a:solidFill>
                  <a:schemeClr val="tx1"/>
                </a:solidFill>
                <a:latin typeface="Arial"/>
                <a:cs typeface="Arial"/>
              </a:rPr>
              <a:t>, which can draw attention to your listing in the results pages.</a:t>
            </a:r>
            <a:r>
              <a:rPr lang="en-US">
                <a:latin typeface="Arial"/>
                <a:cs typeface="Arial"/>
              </a:rPr>
              <a:t>  </a:t>
            </a:r>
            <a:endParaRPr lang="en-US">
              <a:solidFill>
                <a:schemeClr val="tx1"/>
              </a:solidFill>
              <a:latin typeface="Arial" panose="020B0604020202020204" pitchFamily="34" charset="0"/>
              <a:cs typeface="Arial" panose="020B0604020202020204" pitchFamily="34" charset="0"/>
            </a:endParaRPr>
          </a:p>
          <a:p>
            <a:pPr marL="0" indent="0">
              <a:lnSpc>
                <a:spcPct val="120000"/>
              </a:lnSpc>
              <a:buNone/>
            </a:pPr>
            <a:r>
              <a:rPr lang="en-US">
                <a:solidFill>
                  <a:schemeClr val="tx1"/>
                </a:solidFill>
                <a:latin typeface="Arial" panose="020B0604020202020204" pitchFamily="34" charset="0"/>
                <a:cs typeface="Arial" panose="020B0604020202020204" pitchFamily="34" charset="0"/>
              </a:rPr>
              <a:t>Showing ratings with your listing can result in increases of up to 28% CTR from SERPs.</a:t>
            </a:r>
          </a:p>
          <a:p>
            <a:pPr indent="-232410">
              <a:lnSpc>
                <a:spcPct val="120000"/>
              </a:lnSpc>
            </a:pPr>
            <a:r>
              <a:rPr lang="en-US" err="1">
                <a:solidFill>
                  <a:schemeClr val="tx1"/>
                </a:solidFill>
                <a:latin typeface="Arial"/>
                <a:cs typeface="Arial"/>
              </a:rPr>
              <a:t>aggregateRating</a:t>
            </a:r>
            <a:r>
              <a:rPr lang="en-US">
                <a:solidFill>
                  <a:schemeClr val="tx1"/>
                </a:solidFill>
                <a:latin typeface="Arial"/>
                <a:cs typeface="Arial"/>
              </a:rPr>
              <a:t> reflects user generated reviews on a numeric scale.</a:t>
            </a:r>
          </a:p>
          <a:p>
            <a:pPr indent="-232410">
              <a:lnSpc>
                <a:spcPct val="120000"/>
              </a:lnSpc>
            </a:pPr>
            <a:r>
              <a:rPr lang="en-US" err="1">
                <a:solidFill>
                  <a:schemeClr val="tx1"/>
                </a:solidFill>
                <a:latin typeface="Arial"/>
                <a:cs typeface="Arial"/>
              </a:rPr>
              <a:t>starRating</a:t>
            </a:r>
            <a:r>
              <a:rPr lang="en-US">
                <a:solidFill>
                  <a:schemeClr val="tx1"/>
                </a:solidFill>
                <a:latin typeface="Arial"/>
                <a:cs typeface="Arial"/>
              </a:rPr>
              <a:t> is an alternative if you don’t want users to weigh in on your properties. </a:t>
            </a:r>
            <a:r>
              <a:rPr lang="en-US" err="1">
                <a:solidFill>
                  <a:schemeClr val="tx1"/>
                </a:solidFill>
                <a:latin typeface="Arial"/>
                <a:cs typeface="Arial"/>
              </a:rPr>
              <a:t>starRating</a:t>
            </a:r>
            <a:r>
              <a:rPr lang="en-US">
                <a:solidFill>
                  <a:schemeClr val="tx1"/>
                </a:solidFill>
                <a:latin typeface="Arial"/>
                <a:cs typeface="Arial"/>
              </a:rPr>
              <a:t> is based on an official rating (e.g. HOTREC, DEHOGA, WHR, or </a:t>
            </a:r>
            <a:r>
              <a:rPr lang="en-US" err="1">
                <a:solidFill>
                  <a:schemeClr val="tx1"/>
                </a:solidFill>
                <a:latin typeface="Arial"/>
                <a:cs typeface="Arial"/>
              </a:rPr>
              <a:t>Hotelstars</a:t>
            </a:r>
            <a:r>
              <a:rPr lang="en-US">
                <a:solidFill>
                  <a:schemeClr val="tx1"/>
                </a:solidFill>
                <a:latin typeface="Arial"/>
                <a:cs typeface="Arial"/>
              </a:rPr>
              <a:t>). </a:t>
            </a:r>
            <a:r>
              <a:rPr lang="en-US" err="1">
                <a:solidFill>
                  <a:schemeClr val="tx1"/>
                </a:solidFill>
                <a:latin typeface="Arial"/>
                <a:cs typeface="Arial"/>
              </a:rPr>
              <a:t>priceRange</a:t>
            </a:r>
            <a:r>
              <a:rPr lang="en-US">
                <a:solidFill>
                  <a:schemeClr val="tx1"/>
                </a:solidFill>
                <a:latin typeface="Arial"/>
                <a:cs typeface="Arial"/>
              </a:rPr>
              <a:t>, </a:t>
            </a:r>
            <a:r>
              <a:rPr lang="en-US" err="1">
                <a:solidFill>
                  <a:schemeClr val="tx1"/>
                </a:solidFill>
                <a:latin typeface="Arial"/>
                <a:cs typeface="Arial"/>
              </a:rPr>
              <a:t>GeoCoordinates</a:t>
            </a:r>
            <a:r>
              <a:rPr lang="en-US">
                <a:solidFill>
                  <a:schemeClr val="tx1"/>
                </a:solidFill>
                <a:latin typeface="Arial"/>
                <a:cs typeface="Arial"/>
              </a:rPr>
              <a:t>, and Corporation should also be considered</a:t>
            </a:r>
          </a:p>
          <a:p>
            <a:pPr marL="0" indent="0">
              <a:buNone/>
            </a:pPr>
            <a:endParaRPr lang="en-US">
              <a:solidFill>
                <a:schemeClr val="tx1"/>
              </a:solidFill>
              <a:latin typeface="Arial" panose="020B0604020202020204" pitchFamily="34" charset="0"/>
              <a:cs typeface="Arial" panose="020B0604020202020204" pitchFamily="34" charset="0"/>
            </a:endParaRPr>
          </a:p>
          <a:p>
            <a:pPr marL="0" indent="0">
              <a:buNone/>
            </a:pPr>
            <a:endParaRPr lang="en-US">
              <a:solidFill>
                <a:schemeClr val="tx1"/>
              </a:solidFill>
              <a:latin typeface="Arial" panose="020B0604020202020204" pitchFamily="34" charset="0"/>
              <a:cs typeface="Arial" panose="020B0604020202020204" pitchFamily="34" charset="0"/>
            </a:endParaRPr>
          </a:p>
          <a:p>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fld id="{060460E4-6F64-C74C-99CC-EE420C9157D1}" type="slidenum">
              <a:rPr lang="en-US" smtClean="0"/>
              <a:t>21</a:t>
            </a:fld>
            <a:endParaRPr lang="en-US"/>
          </a:p>
        </p:txBody>
      </p:sp>
    </p:spTree>
    <p:extLst>
      <p:ext uri="{BB962C8B-B14F-4D97-AF65-F5344CB8AC3E}">
        <p14:creationId xmlns:p14="http://schemas.microsoft.com/office/powerpoint/2010/main" val="3921826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[Ben]</a:t>
            </a:r>
          </a:p>
        </p:txBody>
      </p:sp>
      <p:sp>
        <p:nvSpPr>
          <p:cNvPr id="4" name="Slide Number Placeholder 3"/>
          <p:cNvSpPr>
            <a:spLocks noGrp="1"/>
          </p:cNvSpPr>
          <p:nvPr>
            <p:ph type="sldNum" sz="quarter" idx="5"/>
          </p:nvPr>
        </p:nvSpPr>
        <p:spPr/>
        <p:txBody>
          <a:bodyPr/>
          <a:lstStyle/>
          <a:p>
            <a:fld id="{060460E4-6F64-C74C-99CC-EE420C9157D1}" type="slidenum">
              <a:rPr lang="en-US" smtClean="0"/>
              <a:t>22</a:t>
            </a:fld>
            <a:endParaRPr lang="en-US" dirty="0"/>
          </a:p>
        </p:txBody>
      </p:sp>
    </p:spTree>
    <p:extLst>
      <p:ext uri="{BB962C8B-B14F-4D97-AF65-F5344CB8AC3E}">
        <p14:creationId xmlns:p14="http://schemas.microsoft.com/office/powerpoint/2010/main" val="3076468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33CC"/>
                </a:solidFill>
                <a:latin typeface="Arial"/>
                <a:cs typeface="Arial"/>
              </a:rPr>
              <a:t>[Ben]</a:t>
            </a:r>
            <a:endParaRPr lang="en-US" dirty="0">
              <a:solidFill>
                <a:srgbClr val="0033CC"/>
              </a:solidFill>
              <a:latin typeface="Arial"/>
              <a:cs typeface="Arial"/>
            </a:endParaRPr>
          </a:p>
          <a:p>
            <a:r>
              <a:rPr lang="en-US" sz="1400">
                <a:solidFill>
                  <a:srgbClr val="0033CC"/>
                </a:solidFill>
                <a:latin typeface="Arial"/>
                <a:cs typeface="Arial"/>
              </a:rPr>
              <a:t>[1] https://</a:t>
            </a:r>
            <a:r>
              <a:rPr lang="en-US" sz="1400" dirty="0" err="1">
                <a:solidFill>
                  <a:srgbClr val="0033CC"/>
                </a:solidFill>
                <a:latin typeface="Arial"/>
                <a:cs typeface="Arial"/>
              </a:rPr>
              <a:t>blog.kissmetrics.com</a:t>
            </a:r>
            <a:r>
              <a:rPr lang="en-US" sz="1400" dirty="0">
                <a:solidFill>
                  <a:srgbClr val="0033CC"/>
                </a:solidFill>
                <a:latin typeface="Arial"/>
                <a:cs typeface="Arial"/>
              </a:rPr>
              <a:t>/loading-time/</a:t>
            </a:r>
            <a:endParaRPr lang="en-US"/>
          </a:p>
          <a:p>
            <a:r>
              <a:rPr lang="en-US" sz="1400" dirty="0">
                <a:solidFill>
                  <a:srgbClr val="0033CC"/>
                </a:solidFill>
                <a:latin typeface="Arial" panose="020B0604020202020204" pitchFamily="34" charset="0"/>
                <a:cs typeface="Arial" panose="020B0604020202020204" pitchFamily="34" charset="0"/>
              </a:rPr>
              <a:t>[2] https://</a:t>
            </a:r>
            <a:r>
              <a:rPr lang="en-US" sz="1400" dirty="0" err="1">
                <a:solidFill>
                  <a:srgbClr val="0033CC"/>
                </a:solidFill>
                <a:latin typeface="Arial" panose="020B0604020202020204" pitchFamily="34" charset="0"/>
                <a:cs typeface="Arial" panose="020B0604020202020204" pitchFamily="34" charset="0"/>
              </a:rPr>
              <a:t>www.portent.com</a:t>
            </a:r>
            <a:r>
              <a:rPr lang="en-US" sz="1400" dirty="0">
                <a:solidFill>
                  <a:srgbClr val="0033CC"/>
                </a:solidFill>
                <a:latin typeface="Arial" panose="020B0604020202020204" pitchFamily="34" charset="0"/>
                <a:cs typeface="Arial" panose="020B0604020202020204" pitchFamily="34" charset="0"/>
              </a:rPr>
              <a:t>/blog/design-dev/ultimate-site-speed-guide-why-site-speed-</a:t>
            </a:r>
            <a:r>
              <a:rPr lang="en-US" sz="1400" dirty="0" err="1">
                <a:solidFill>
                  <a:srgbClr val="0033CC"/>
                </a:solidFill>
                <a:latin typeface="Arial" panose="020B0604020202020204" pitchFamily="34" charset="0"/>
                <a:cs typeface="Arial" panose="020B0604020202020204" pitchFamily="34" charset="0"/>
              </a:rPr>
              <a:t>matters.htm</a:t>
            </a:r>
            <a:endParaRPr lang="en-US" sz="1400" dirty="0">
              <a:solidFill>
                <a:srgbClr val="0033CC"/>
              </a:solidFill>
              <a:latin typeface="Arial" panose="020B0604020202020204" pitchFamily="34" charset="0"/>
              <a:cs typeface="Arial" panose="020B0604020202020204" pitchFamily="34" charset="0"/>
            </a:endParaRPr>
          </a:p>
          <a:p>
            <a:endParaRPr lang="en-US" sz="1400" dirty="0">
              <a:solidFill>
                <a:srgbClr val="0033CC"/>
              </a:solidFill>
              <a:latin typeface="Arial" panose="020B0604020202020204" pitchFamily="34" charset="0"/>
              <a:cs typeface="Arial" panose="020B0604020202020204" pitchFamily="34" charset="0"/>
            </a:endParaRPr>
          </a:p>
          <a:p>
            <a:r>
              <a:rPr lang="en-US" sz="1400" dirty="0">
                <a:solidFill>
                  <a:srgbClr val="0033CC"/>
                </a:solidFill>
                <a:latin typeface="Arial" panose="020B0604020202020204" pitchFamily="34" charset="0"/>
                <a:cs typeface="Arial" panose="020B0604020202020204" pitchFamily="34" charset="0"/>
              </a:rPr>
              <a:t>Source - https://</a:t>
            </a:r>
            <a:r>
              <a:rPr lang="en-US" sz="1400" dirty="0" err="1">
                <a:solidFill>
                  <a:srgbClr val="0033CC"/>
                </a:solidFill>
                <a:latin typeface="Arial" panose="020B0604020202020204" pitchFamily="34" charset="0"/>
                <a:cs typeface="Arial" panose="020B0604020202020204" pitchFamily="34" charset="0"/>
              </a:rPr>
              <a:t>neilpatel.com</a:t>
            </a:r>
            <a:r>
              <a:rPr lang="en-US" sz="1400" dirty="0">
                <a:solidFill>
                  <a:srgbClr val="0033CC"/>
                </a:solidFill>
                <a:latin typeface="Arial" panose="020B0604020202020204" pitchFamily="34" charset="0"/>
                <a:cs typeface="Arial" panose="020B0604020202020204" pitchFamily="34" charset="0"/>
              </a:rPr>
              <a:t>/blog/speed-is-a-killer/ </a:t>
            </a:r>
          </a:p>
          <a:p>
            <a:endParaRPr lang="en-US" dirty="0"/>
          </a:p>
          <a:p>
            <a:endParaRPr lang="en-US" dirty="0"/>
          </a:p>
          <a:p>
            <a:r>
              <a:rPr lang="en-US" dirty="0"/>
              <a:t>Sources to test site: </a:t>
            </a:r>
          </a:p>
          <a:p>
            <a:pPr marL="285750" indent="-285750">
              <a:buFontTx/>
              <a:buChar char="-"/>
            </a:pPr>
            <a:r>
              <a:rPr lang="en-US" dirty="0"/>
              <a:t>https://</a:t>
            </a:r>
            <a:r>
              <a:rPr lang="en-US" dirty="0" err="1"/>
              <a:t>www.thinkwithgoogle.com</a:t>
            </a:r>
            <a:r>
              <a:rPr lang="en-US" dirty="0"/>
              <a:t>/feature/</a:t>
            </a:r>
            <a:r>
              <a:rPr lang="en-US" dirty="0" err="1"/>
              <a:t>testmysite</a:t>
            </a:r>
            <a:r>
              <a:rPr lang="en-US" dirty="0"/>
              <a:t> </a:t>
            </a:r>
          </a:p>
          <a:p>
            <a:pPr marL="285750" indent="-285750">
              <a:buFontTx/>
              <a:buChar char="-"/>
            </a:pPr>
            <a:r>
              <a:rPr lang="en-US" dirty="0"/>
              <a:t>ContentIQ</a:t>
            </a:r>
          </a:p>
        </p:txBody>
      </p:sp>
      <p:sp>
        <p:nvSpPr>
          <p:cNvPr id="4" name="Slide Number Placeholder 3"/>
          <p:cNvSpPr>
            <a:spLocks noGrp="1"/>
          </p:cNvSpPr>
          <p:nvPr>
            <p:ph type="sldNum" sz="quarter" idx="5"/>
          </p:nvPr>
        </p:nvSpPr>
        <p:spPr/>
        <p:txBody>
          <a:bodyPr/>
          <a:lstStyle/>
          <a:p>
            <a:fld id="{060460E4-6F64-C74C-99CC-EE420C9157D1}" type="slidenum">
              <a:rPr lang="en-US" smtClean="0"/>
              <a:t>23</a:t>
            </a:fld>
            <a:endParaRPr lang="en-US" dirty="0"/>
          </a:p>
        </p:txBody>
      </p:sp>
    </p:spTree>
    <p:extLst>
      <p:ext uri="{BB962C8B-B14F-4D97-AF65-F5344CB8AC3E}">
        <p14:creationId xmlns:p14="http://schemas.microsoft.com/office/powerpoint/2010/main" val="2928702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24</a:t>
            </a:fld>
            <a:endParaRPr lang="en-US" dirty="0"/>
          </a:p>
        </p:txBody>
      </p:sp>
    </p:spTree>
    <p:extLst>
      <p:ext uri="{BB962C8B-B14F-4D97-AF65-F5344CB8AC3E}">
        <p14:creationId xmlns:p14="http://schemas.microsoft.com/office/powerpoint/2010/main" val="820749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[Mark]</a:t>
            </a:r>
          </a:p>
        </p:txBody>
      </p:sp>
      <p:sp>
        <p:nvSpPr>
          <p:cNvPr id="4" name="Slide Number Placeholder 3"/>
          <p:cNvSpPr>
            <a:spLocks noGrp="1"/>
          </p:cNvSpPr>
          <p:nvPr>
            <p:ph type="sldNum" sz="quarter" idx="5"/>
          </p:nvPr>
        </p:nvSpPr>
        <p:spPr/>
        <p:txBody>
          <a:bodyPr/>
          <a:lstStyle/>
          <a:p>
            <a:fld id="{060460E4-6F64-C74C-99CC-EE420C9157D1}" type="slidenum">
              <a:rPr lang="en-US" smtClean="0"/>
              <a:t>25</a:t>
            </a:fld>
            <a:endParaRPr lang="en-US" dirty="0"/>
          </a:p>
        </p:txBody>
      </p:sp>
    </p:spTree>
    <p:extLst>
      <p:ext uri="{BB962C8B-B14F-4D97-AF65-F5344CB8AC3E}">
        <p14:creationId xmlns:p14="http://schemas.microsoft.com/office/powerpoint/2010/main" val="3835493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60460E4-6F64-C74C-99CC-EE420C9157D1}" type="slidenum">
              <a:rPr lang="en-US" smtClean="0"/>
              <a:t>26</a:t>
            </a:fld>
            <a:endParaRPr lang="en-US" dirty="0"/>
          </a:p>
        </p:txBody>
      </p:sp>
    </p:spTree>
    <p:extLst>
      <p:ext uri="{BB962C8B-B14F-4D97-AF65-F5344CB8AC3E}">
        <p14:creationId xmlns:p14="http://schemas.microsoft.com/office/powerpoint/2010/main" val="2292612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60460E4-6F64-C74C-99CC-EE420C9157D1}" type="slidenum">
              <a:rPr lang="en-US" smtClean="0"/>
              <a:t>27</a:t>
            </a:fld>
            <a:endParaRPr lang="en-US" dirty="0"/>
          </a:p>
        </p:txBody>
      </p:sp>
    </p:spTree>
    <p:extLst>
      <p:ext uri="{BB962C8B-B14F-4D97-AF65-F5344CB8AC3E}">
        <p14:creationId xmlns:p14="http://schemas.microsoft.com/office/powerpoint/2010/main" val="2154341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60460E4-6F64-C74C-99CC-EE420C9157D1}" type="slidenum">
              <a:rPr lang="en-US" smtClean="0"/>
              <a:t>28</a:t>
            </a:fld>
            <a:endParaRPr lang="en-US" dirty="0"/>
          </a:p>
        </p:txBody>
      </p:sp>
    </p:spTree>
    <p:extLst>
      <p:ext uri="{BB962C8B-B14F-4D97-AF65-F5344CB8AC3E}">
        <p14:creationId xmlns:p14="http://schemas.microsoft.com/office/powerpoint/2010/main" val="1319461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60460E4-6F64-C74C-99CC-EE420C9157D1}" type="slidenum">
              <a:rPr lang="en-US" smtClean="0"/>
              <a:t>29</a:t>
            </a:fld>
            <a:endParaRPr lang="en-US" dirty="0"/>
          </a:p>
        </p:txBody>
      </p:sp>
    </p:spTree>
    <p:extLst>
      <p:ext uri="{BB962C8B-B14F-4D97-AF65-F5344CB8AC3E}">
        <p14:creationId xmlns:p14="http://schemas.microsoft.com/office/powerpoint/2010/main" val="3778444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a:p>
            <a:r>
              <a:rPr lang="en-US">
                <a:solidFill>
                  <a:schemeClr val="tx1"/>
                </a:solidFill>
                <a:latin typeface="Arial"/>
                <a:cs typeface="Arial"/>
              </a:rPr>
              <a:t>Dashboard </a:t>
            </a:r>
            <a:r>
              <a:rPr lang="en-US" dirty="0">
                <a:solidFill>
                  <a:schemeClr val="tx1"/>
                </a:solidFill>
                <a:latin typeface="Arial"/>
                <a:cs typeface="Arial"/>
                <a:sym typeface="Wingdings" pitchFamily="2" charset="2"/>
              </a:rPr>
              <a:t> Create new Dashboard</a:t>
            </a:r>
            <a:endParaRPr lang="en-US">
              <a:latin typeface="Arial"/>
              <a:cs typeface="Arial"/>
            </a:endParaRPr>
          </a:p>
          <a:p>
            <a:r>
              <a:rPr lang="en-US" dirty="0">
                <a:solidFill>
                  <a:schemeClr val="tx1"/>
                </a:solidFill>
                <a:latin typeface="Arial" panose="020B0604020202020204" pitchFamily="34" charset="0"/>
                <a:cs typeface="Arial" panose="020B0604020202020204" pitchFamily="34" charset="0"/>
                <a:sym typeface="Wingdings" pitchFamily="2" charset="2"/>
              </a:rPr>
              <a:t>You can create them by region or location to help simplify the dashboard and reporting out to local stakeholders</a:t>
            </a:r>
          </a:p>
          <a:p>
            <a:r>
              <a:rPr lang="en-US" b="1" dirty="0">
                <a:solidFill>
                  <a:schemeClr val="tx1"/>
                </a:solidFill>
                <a:latin typeface="Arial" panose="020B0604020202020204" pitchFamily="34" charset="0"/>
                <a:cs typeface="Arial" panose="020B0604020202020204" pitchFamily="34" charset="0"/>
                <a:sym typeface="Wingdings" pitchFamily="2" charset="2"/>
              </a:rPr>
              <a:t>Charts to add: </a:t>
            </a:r>
          </a:p>
          <a:p>
            <a:pPr lvl="1"/>
            <a:r>
              <a:rPr lang="en-US" dirty="0">
                <a:solidFill>
                  <a:schemeClr val="tx1"/>
                </a:solidFill>
                <a:latin typeface="Arial" panose="020B0604020202020204" pitchFamily="34" charset="0"/>
                <a:cs typeface="Arial" panose="020B0604020202020204" pitchFamily="34" charset="0"/>
              </a:rPr>
              <a:t>Revenue (or conversion point) against traffic</a:t>
            </a:r>
          </a:p>
          <a:p>
            <a:pPr lvl="2"/>
            <a:r>
              <a:rPr lang="en-US" dirty="0">
                <a:solidFill>
                  <a:schemeClr val="tx1"/>
                </a:solidFill>
                <a:latin typeface="Arial" panose="020B0604020202020204" pitchFamily="34" charset="0"/>
                <a:cs typeface="Arial" panose="020B0604020202020204" pitchFamily="34" charset="0"/>
              </a:rPr>
              <a:t>Use Local Page Group</a:t>
            </a:r>
          </a:p>
          <a:p>
            <a:pPr lvl="1"/>
            <a:r>
              <a:rPr lang="en-US" dirty="0">
                <a:solidFill>
                  <a:schemeClr val="tx1"/>
                </a:solidFill>
                <a:latin typeface="Arial" panose="020B0604020202020204" pitchFamily="34" charset="0"/>
                <a:cs typeface="Arial" panose="020B0604020202020204" pitchFamily="34" charset="0"/>
              </a:rPr>
              <a:t>Keywords ranking on page 1-10 *use Local Keyword Group </a:t>
            </a:r>
          </a:p>
          <a:p>
            <a:pPr lvl="1"/>
            <a:r>
              <a:rPr lang="en-US" dirty="0">
                <a:solidFill>
                  <a:schemeClr val="tx1"/>
                </a:solidFill>
                <a:latin typeface="Arial" panose="020B0604020202020204" pitchFamily="34" charset="0"/>
                <a:cs typeface="Arial" panose="020B0604020202020204" pitchFamily="34" charset="0"/>
              </a:rPr>
              <a:t>Share of Voice (this week and over time) *use Local Keyword Group </a:t>
            </a:r>
          </a:p>
          <a:p>
            <a:pPr lvl="1"/>
            <a:r>
              <a:rPr lang="en-US" dirty="0">
                <a:solidFill>
                  <a:schemeClr val="tx1"/>
                </a:solidFill>
                <a:latin typeface="Arial" panose="020B0604020202020204" pitchFamily="34" charset="0"/>
                <a:cs typeface="Arial" panose="020B0604020202020204" pitchFamily="34" charset="0"/>
              </a:rPr>
              <a:t>Local 3-Pack opportunity vs. secured look at all keywords</a:t>
            </a:r>
          </a:p>
          <a:p>
            <a:pPr lvl="1"/>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30</a:t>
            </a:fld>
            <a:endParaRPr lang="en-US" dirty="0"/>
          </a:p>
        </p:txBody>
      </p:sp>
    </p:spTree>
    <p:extLst>
      <p:ext uri="{BB962C8B-B14F-4D97-AF65-F5344CB8AC3E}">
        <p14:creationId xmlns:p14="http://schemas.microsoft.com/office/powerpoint/2010/main" val="289122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[Mark]</a:t>
            </a:r>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3</a:t>
            </a:fld>
            <a:endParaRPr lang="en-US" dirty="0"/>
          </a:p>
        </p:txBody>
      </p:sp>
    </p:spTree>
    <p:extLst>
      <p:ext uri="{BB962C8B-B14F-4D97-AF65-F5344CB8AC3E}">
        <p14:creationId xmlns:p14="http://schemas.microsoft.com/office/powerpoint/2010/main" val="1746392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p:txBody>
      </p:sp>
      <p:sp>
        <p:nvSpPr>
          <p:cNvPr id="4" name="Slide Number Placeholder 3"/>
          <p:cNvSpPr>
            <a:spLocks noGrp="1"/>
          </p:cNvSpPr>
          <p:nvPr>
            <p:ph type="sldNum" sz="quarter" idx="5"/>
          </p:nvPr>
        </p:nvSpPr>
        <p:spPr/>
        <p:txBody>
          <a:bodyPr/>
          <a:lstStyle/>
          <a:p>
            <a:fld id="{060460E4-6F64-C74C-99CC-EE420C9157D1}" type="slidenum">
              <a:rPr lang="en-US" smtClean="0"/>
              <a:t>32</a:t>
            </a:fld>
            <a:endParaRPr lang="en-US" dirty="0"/>
          </a:p>
        </p:txBody>
      </p:sp>
    </p:spTree>
    <p:extLst>
      <p:ext uri="{BB962C8B-B14F-4D97-AF65-F5344CB8AC3E}">
        <p14:creationId xmlns:p14="http://schemas.microsoft.com/office/powerpoint/2010/main" val="299491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Shape 29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900" b="0" i="0" u="none" strike="noStrike" cap="none">
              <a:solidFill>
                <a:schemeClr val="dk1"/>
              </a:solidFill>
              <a:latin typeface="Calibri"/>
              <a:ea typeface="Calibri"/>
              <a:cs typeface="Calibri"/>
              <a:sym typeface="Calibri"/>
            </a:endParaRPr>
          </a:p>
        </p:txBody>
      </p:sp>
      <p:sp>
        <p:nvSpPr>
          <p:cNvPr id="2906" name="Shape 29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5614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 https://blog.hubspot.com/marketing/local-seo-stats </a:t>
            </a:r>
          </a:p>
          <a:p>
            <a:r>
              <a:rPr lang="en-US" dirty="0">
                <a:latin typeface="Arial"/>
                <a:cs typeface="Arial"/>
              </a:rPr>
              <a:t>[Mark]</a:t>
            </a:r>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4</a:t>
            </a:fld>
            <a:endParaRPr lang="en-US" dirty="0"/>
          </a:p>
        </p:txBody>
      </p:sp>
    </p:spTree>
    <p:extLst>
      <p:ext uri="{BB962C8B-B14F-4D97-AF65-F5344CB8AC3E}">
        <p14:creationId xmlns:p14="http://schemas.microsoft.com/office/powerpoint/2010/main" val="387749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[Mark]</a:t>
            </a:r>
            <a:endParaRPr lang="en-US" dirty="0"/>
          </a:p>
          <a:p>
            <a:pPr marL="0" indent="0">
              <a:lnSpc>
                <a:spcPct val="100000"/>
              </a:lnSpc>
              <a:buNone/>
            </a:pPr>
            <a:r>
              <a:rPr lang="en-US" sz="1600" dirty="0">
                <a:solidFill>
                  <a:schemeClr val="tx1"/>
                </a:solidFill>
              </a:rPr>
              <a:t>Local results are based primarily on </a:t>
            </a:r>
            <a:r>
              <a:rPr lang="en-US" b="1" dirty="0">
                <a:solidFill>
                  <a:srgbClr val="19A7C4"/>
                </a:solidFill>
              </a:rPr>
              <a:t>relevance</a:t>
            </a:r>
            <a:r>
              <a:rPr lang="en-US" dirty="0">
                <a:solidFill>
                  <a:schemeClr val="tx1"/>
                </a:solidFill>
              </a:rPr>
              <a:t>,</a:t>
            </a:r>
            <a:r>
              <a:rPr lang="en-US" dirty="0"/>
              <a:t> </a:t>
            </a:r>
            <a:r>
              <a:rPr lang="en-US" b="1" dirty="0">
                <a:solidFill>
                  <a:srgbClr val="19A7C4"/>
                </a:solidFill>
              </a:rPr>
              <a:t>distance</a:t>
            </a:r>
            <a:r>
              <a:rPr lang="en-US" dirty="0">
                <a:solidFill>
                  <a:schemeClr val="tx1"/>
                </a:solidFill>
              </a:rPr>
              <a:t>, and </a:t>
            </a:r>
            <a:r>
              <a:rPr lang="en-US" b="1" dirty="0">
                <a:solidFill>
                  <a:srgbClr val="19A7C4"/>
                </a:solidFill>
              </a:rPr>
              <a:t>prominence</a:t>
            </a:r>
            <a:r>
              <a:rPr lang="en-US" dirty="0"/>
              <a:t>. </a:t>
            </a:r>
            <a:r>
              <a:rPr lang="en-US" dirty="0">
                <a:solidFill>
                  <a:schemeClr val="tx1"/>
                </a:solidFill>
              </a:rPr>
              <a:t>These factors are combined to help find the best match for your search. For example, Google algorithms might decide that a business that's farther away from your location is more likely to have what you're looking for than a business that's closer, and therefore rank it higher in local results. </a:t>
            </a:r>
            <a:r>
              <a:rPr lang="en-US" sz="1050" i="1" dirty="0">
                <a:solidFill>
                  <a:schemeClr val="tx1"/>
                </a:solidFill>
              </a:rPr>
              <a:t>Source: </a:t>
            </a:r>
            <a:r>
              <a:rPr lang="en-US" sz="1050" i="1" dirty="0">
                <a:solidFill>
                  <a:srgbClr val="292929">
                    <a:lumMod val="75000"/>
                    <a:lumOff val="25000"/>
                  </a:srgbClr>
                </a:solidFill>
                <a:hlinkClick r:id="rId3"/>
              </a:rPr>
              <a:t>https://support.google.com/business/answer/7091?hl=en</a:t>
            </a:r>
            <a:endParaRPr lang="en-US" sz="1050" i="1" dirty="0">
              <a:solidFill>
                <a:srgbClr val="292929">
                  <a:lumMod val="75000"/>
                  <a:lumOff val="25000"/>
                </a:srgbClr>
              </a:solidFill>
            </a:endParaRPr>
          </a:p>
          <a:p>
            <a:pPr marL="0" indent="0">
              <a:lnSpc>
                <a:spcPct val="100000"/>
              </a:lnSpc>
              <a:buNone/>
            </a:pPr>
            <a:endParaRPr lang="en-US" sz="1050" i="1" dirty="0">
              <a:solidFill>
                <a:srgbClr val="292929">
                  <a:lumMod val="75000"/>
                  <a:lumOff val="25000"/>
                </a:srgbClr>
              </a:solidFill>
            </a:endParaRPr>
          </a:p>
          <a:p>
            <a:endParaRPr lang="en-US" dirty="0"/>
          </a:p>
          <a:p>
            <a:endParaRPr lang="en-US" dirty="0"/>
          </a:p>
          <a:p>
            <a:pPr lvl="0">
              <a:buFont typeface="+mj-lt"/>
              <a:buAutoNum type="arabicPeriod"/>
            </a:pPr>
            <a:r>
              <a:rPr lang="en-US" dirty="0">
                <a:latin typeface="Arial" panose="020B0604020202020204" pitchFamily="34" charset="0"/>
                <a:cs typeface="Arial" panose="020B0604020202020204" pitchFamily="34" charset="0"/>
              </a:rPr>
              <a:t>NAP Consistency</a:t>
            </a:r>
          </a:p>
          <a:p>
            <a:pPr marL="342900" lvl="0" indent="-342900">
              <a:buFont typeface="+mj-lt"/>
              <a:buAutoNum type="arabicPeriod"/>
            </a:pPr>
            <a:r>
              <a:rPr lang="en-US" dirty="0">
                <a:latin typeface="Arial" panose="020B0604020202020204" pitchFamily="34" charset="0"/>
                <a:cs typeface="Arial" panose="020B0604020202020204" pitchFamily="34" charset="0"/>
              </a:rPr>
              <a:t>Page Authority</a:t>
            </a:r>
          </a:p>
          <a:p>
            <a:pPr marL="342900" lvl="0" indent="-342900">
              <a:buFont typeface="+mj-lt"/>
              <a:buAutoNum type="arabicPeriod"/>
            </a:pPr>
            <a:r>
              <a:rPr lang="en-US" dirty="0">
                <a:latin typeface="Arial" panose="020B0604020202020204" pitchFamily="34" charset="0"/>
                <a:cs typeface="Arial" panose="020B0604020202020204" pitchFamily="34" charset="0"/>
              </a:rPr>
              <a:t>Domain Authority </a:t>
            </a:r>
          </a:p>
          <a:p>
            <a:pPr marL="342900" lvl="0" indent="-342900">
              <a:buFont typeface="+mj-lt"/>
              <a:buAutoNum type="arabicPeriod"/>
            </a:pPr>
            <a:r>
              <a:rPr lang="en-US" dirty="0">
                <a:latin typeface="Arial" panose="020B0604020202020204" pitchFamily="34" charset="0"/>
                <a:cs typeface="Arial" panose="020B0604020202020204" pitchFamily="34" charset="0"/>
              </a:rPr>
              <a:t>Reviews (recency and volume)</a:t>
            </a:r>
          </a:p>
          <a:p>
            <a:pPr marL="342900" lvl="0" indent="-342900">
              <a:buFont typeface="+mj-lt"/>
              <a:buAutoNum type="arabicPeriod"/>
            </a:pPr>
            <a:r>
              <a:rPr lang="en-US" dirty="0">
                <a:latin typeface="Arial" panose="020B0604020202020204" pitchFamily="34" charset="0"/>
                <a:cs typeface="Arial" panose="020B0604020202020204" pitchFamily="34" charset="0"/>
              </a:rPr>
              <a:t>Locally Relevant Inbound Links</a:t>
            </a:r>
          </a:p>
          <a:p>
            <a:pPr marL="342900" lvl="0" indent="-342900">
              <a:buFont typeface="+mj-lt"/>
              <a:buAutoNum type="arabicPeriod"/>
            </a:pPr>
            <a:r>
              <a:rPr lang="en-US" dirty="0">
                <a:latin typeface="Arial" panose="020B0604020202020204" pitchFamily="34" charset="0"/>
                <a:cs typeface="Arial" panose="020B0604020202020204" pitchFamily="34" charset="0"/>
              </a:rPr>
              <a:t>CTR</a:t>
            </a:r>
          </a:p>
          <a:p>
            <a:pPr marL="342900" lvl="0" indent="-342900">
              <a:buFont typeface="+mj-lt"/>
              <a:buAutoNum type="arabicPeriod"/>
            </a:pPr>
            <a:r>
              <a:rPr lang="en-US" dirty="0">
                <a:latin typeface="Arial" panose="020B0604020202020204" pitchFamily="34" charset="0"/>
                <a:cs typeface="Arial" panose="020B0604020202020204" pitchFamily="34" charset="0"/>
              </a:rPr>
              <a:t>Proximity</a:t>
            </a:r>
          </a:p>
          <a:p>
            <a:pPr marL="342900" lvl="0" indent="-342900">
              <a:buFont typeface="+mj-lt"/>
              <a:buAutoNum type="arabicPeriod"/>
            </a:pPr>
            <a:r>
              <a:rPr lang="en-US" dirty="0">
                <a:latin typeface="Arial" panose="020B0604020202020204" pitchFamily="34" charset="0"/>
                <a:cs typeface="Arial" panose="020B0604020202020204" pitchFamily="34" charset="0"/>
              </a:rPr>
              <a:t>Mobile Friendly</a:t>
            </a:r>
          </a:p>
          <a:p>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5</a:t>
            </a:fld>
            <a:endParaRPr lang="en-US" dirty="0"/>
          </a:p>
        </p:txBody>
      </p:sp>
    </p:spTree>
    <p:extLst>
      <p:ext uri="{BB962C8B-B14F-4D97-AF65-F5344CB8AC3E}">
        <p14:creationId xmlns:p14="http://schemas.microsoft.com/office/powerpoint/2010/main" val="2915734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[Mark]</a:t>
            </a:r>
          </a:p>
        </p:txBody>
      </p:sp>
      <p:sp>
        <p:nvSpPr>
          <p:cNvPr id="4" name="Slide Number Placeholder 3"/>
          <p:cNvSpPr>
            <a:spLocks noGrp="1"/>
          </p:cNvSpPr>
          <p:nvPr>
            <p:ph type="sldNum" sz="quarter" idx="5"/>
          </p:nvPr>
        </p:nvSpPr>
        <p:spPr/>
        <p:txBody>
          <a:bodyPr/>
          <a:lstStyle/>
          <a:p>
            <a:fld id="{060460E4-6F64-C74C-99CC-EE420C9157D1}" type="slidenum">
              <a:rPr lang="en-US" smtClean="0"/>
              <a:t>6</a:t>
            </a:fld>
            <a:endParaRPr lang="en-US" dirty="0"/>
          </a:p>
        </p:txBody>
      </p:sp>
    </p:spTree>
    <p:extLst>
      <p:ext uri="{BB962C8B-B14F-4D97-AF65-F5344CB8AC3E}">
        <p14:creationId xmlns:p14="http://schemas.microsoft.com/office/powerpoint/2010/main" val="2350269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Image source - </a:t>
            </a:r>
            <a:r>
              <a:rPr lang="en-US" dirty="0">
                <a:latin typeface="Arial"/>
                <a:cs typeface="Arial"/>
                <a:hlinkClick r:id="rId3"/>
              </a:rPr>
              <a:t>https://www.chatmeter.com/blog/2018-local-ranking-factors/</a:t>
            </a:r>
            <a:endParaRPr lang="en-US" dirty="0">
              <a:latin typeface="Arial"/>
              <a:cs typeface="Arial"/>
            </a:endParaRPr>
          </a:p>
          <a:p>
            <a:r>
              <a:rPr lang="en-US" dirty="0">
                <a:latin typeface="Arial"/>
                <a:cs typeface="Arial"/>
              </a:rPr>
              <a:t>[Mark]</a:t>
            </a:r>
            <a:endParaRPr lang="en-US" dirty="0"/>
          </a:p>
        </p:txBody>
      </p:sp>
      <p:sp>
        <p:nvSpPr>
          <p:cNvPr id="4" name="Slide Number Placeholder 3"/>
          <p:cNvSpPr>
            <a:spLocks noGrp="1"/>
          </p:cNvSpPr>
          <p:nvPr>
            <p:ph type="sldNum" sz="quarter" idx="5"/>
          </p:nvPr>
        </p:nvSpPr>
        <p:spPr/>
        <p:txBody>
          <a:bodyPr/>
          <a:lstStyle/>
          <a:p>
            <a:fld id="{060460E4-6F64-C74C-99CC-EE420C9157D1}" type="slidenum">
              <a:rPr lang="en-US" smtClean="0"/>
              <a:t>7</a:t>
            </a:fld>
            <a:endParaRPr lang="en-US" dirty="0"/>
          </a:p>
        </p:txBody>
      </p:sp>
    </p:spTree>
    <p:extLst>
      <p:ext uri="{BB962C8B-B14F-4D97-AF65-F5344CB8AC3E}">
        <p14:creationId xmlns:p14="http://schemas.microsoft.com/office/powerpoint/2010/main" val="21485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[Mark]</a:t>
            </a:r>
            <a:endParaRPr lang="en-US" dirty="0"/>
          </a:p>
        </p:txBody>
      </p:sp>
      <p:sp>
        <p:nvSpPr>
          <p:cNvPr id="4" name="Slide Number Placeholder 3"/>
          <p:cNvSpPr>
            <a:spLocks noGrp="1"/>
          </p:cNvSpPr>
          <p:nvPr>
            <p:ph type="sldNum" sz="quarter" idx="10"/>
          </p:nvPr>
        </p:nvSpPr>
        <p:spPr/>
        <p:txBody>
          <a:bodyPr/>
          <a:lstStyle/>
          <a:p>
            <a:fld id="{060460E4-6F64-C74C-99CC-EE420C9157D1}" type="slidenum">
              <a:rPr lang="en-US" smtClean="0"/>
              <a:t>9</a:t>
            </a:fld>
            <a:endParaRPr lang="en-US" dirty="0"/>
          </a:p>
        </p:txBody>
      </p:sp>
    </p:spTree>
    <p:extLst>
      <p:ext uri="{BB962C8B-B14F-4D97-AF65-F5344CB8AC3E}">
        <p14:creationId xmlns:p14="http://schemas.microsoft.com/office/powerpoint/2010/main" val="401115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[Mark]</a:t>
            </a:r>
            <a:endParaRPr lang="en-US" dirty="0"/>
          </a:p>
        </p:txBody>
      </p:sp>
      <p:sp>
        <p:nvSpPr>
          <p:cNvPr id="4" name="Slide Number Placeholder 3"/>
          <p:cNvSpPr>
            <a:spLocks noGrp="1"/>
          </p:cNvSpPr>
          <p:nvPr>
            <p:ph type="sldNum" sz="quarter" idx="10"/>
          </p:nvPr>
        </p:nvSpPr>
        <p:spPr/>
        <p:txBody>
          <a:bodyPr/>
          <a:lstStyle/>
          <a:p>
            <a:fld id="{060460E4-6F64-C74C-99CC-EE420C9157D1}" type="slidenum">
              <a:rPr lang="en-US" smtClean="0"/>
              <a:t>10</a:t>
            </a:fld>
            <a:endParaRPr lang="en-US" dirty="0"/>
          </a:p>
        </p:txBody>
      </p:sp>
    </p:spTree>
    <p:extLst>
      <p:ext uri="{BB962C8B-B14F-4D97-AF65-F5344CB8AC3E}">
        <p14:creationId xmlns:p14="http://schemas.microsoft.com/office/powerpoint/2010/main" val="84263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29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ing 3 items w/ hightlighted text">
    <p:spTree>
      <p:nvGrpSpPr>
        <p:cNvPr id="1" name=""/>
        <p:cNvGrpSpPr/>
        <p:nvPr/>
      </p:nvGrpSpPr>
      <p:grpSpPr>
        <a:xfrm>
          <a:off x="0" y="0"/>
          <a:ext cx="0" cy="0"/>
          <a:chOff x="0" y="0"/>
          <a:chExt cx="0" cy="0"/>
        </a:xfrm>
      </p:grpSpPr>
      <p:sp>
        <p:nvSpPr>
          <p:cNvPr id="3" name="Rectangle 2"/>
          <p:cNvSpPr/>
          <p:nvPr userDrawn="1"/>
        </p:nvSpPr>
        <p:spPr>
          <a:xfrm>
            <a:off x="4876800" y="0"/>
            <a:ext cx="2438400" cy="5557838"/>
          </a:xfrm>
          <a:prstGeom prst="rect">
            <a:avLst/>
          </a:prstGeom>
          <a:solidFill>
            <a:srgbClr val="73C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4" name="Rectangle 3"/>
          <p:cNvSpPr/>
          <p:nvPr userDrawn="1"/>
        </p:nvSpPr>
        <p:spPr>
          <a:xfrm>
            <a:off x="7315200" y="0"/>
            <a:ext cx="2438400" cy="5557838"/>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Rectangle 4"/>
          <p:cNvSpPr/>
          <p:nvPr userDrawn="1"/>
        </p:nvSpPr>
        <p:spPr>
          <a:xfrm>
            <a:off x="9753600" y="0"/>
            <a:ext cx="2438400" cy="5557838"/>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6" name="Text Placeholder 5"/>
          <p:cNvSpPr>
            <a:spLocks noGrp="1"/>
          </p:cNvSpPr>
          <p:nvPr>
            <p:ph type="body" sz="quarter" idx="15" hasCustomPrompt="1"/>
          </p:nvPr>
        </p:nvSpPr>
        <p:spPr>
          <a:xfrm>
            <a:off x="5002306" y="3429000"/>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8" name="Text Placeholder 5"/>
          <p:cNvSpPr>
            <a:spLocks noGrp="1"/>
          </p:cNvSpPr>
          <p:nvPr>
            <p:ph type="body" sz="quarter" idx="16" hasCustomPrompt="1"/>
          </p:nvPr>
        </p:nvSpPr>
        <p:spPr>
          <a:xfrm>
            <a:off x="7445422"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21" name="Text Placeholder 5"/>
          <p:cNvSpPr>
            <a:spLocks noGrp="1"/>
          </p:cNvSpPr>
          <p:nvPr>
            <p:ph type="body" sz="quarter" idx="17" hasCustomPrompt="1"/>
          </p:nvPr>
        </p:nvSpPr>
        <p:spPr>
          <a:xfrm>
            <a:off x="9883821"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6" name="Text Placeholder 3"/>
          <p:cNvSpPr>
            <a:spLocks noGrp="1"/>
          </p:cNvSpPr>
          <p:nvPr>
            <p:ph type="body" sz="quarter" idx="23" hasCustomPrompt="1"/>
          </p:nvPr>
        </p:nvSpPr>
        <p:spPr>
          <a:xfrm>
            <a:off x="5002306"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7" name="Text Placeholder 3"/>
          <p:cNvSpPr>
            <a:spLocks noGrp="1"/>
          </p:cNvSpPr>
          <p:nvPr>
            <p:ph type="body" sz="quarter" idx="24" hasCustomPrompt="1"/>
          </p:nvPr>
        </p:nvSpPr>
        <p:spPr>
          <a:xfrm>
            <a:off x="7445421"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26" name="Text Placeholder 3"/>
          <p:cNvSpPr>
            <a:spLocks noGrp="1"/>
          </p:cNvSpPr>
          <p:nvPr>
            <p:ph type="body" sz="quarter" idx="25" hasCustomPrompt="1"/>
          </p:nvPr>
        </p:nvSpPr>
        <p:spPr>
          <a:xfrm>
            <a:off x="9883820"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24" name="Text Placeholder 3"/>
          <p:cNvSpPr>
            <a:spLocks noGrp="1"/>
          </p:cNvSpPr>
          <p:nvPr>
            <p:ph type="body" sz="quarter" idx="26" hasCustomPrompt="1"/>
          </p:nvPr>
        </p:nvSpPr>
        <p:spPr>
          <a:xfrm>
            <a:off x="515471" y="528507"/>
            <a:ext cx="394895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9" name="Text Placeholder 5"/>
          <p:cNvSpPr>
            <a:spLocks noGrp="1"/>
          </p:cNvSpPr>
          <p:nvPr>
            <p:ph type="body" sz="quarter" idx="14" hasCustomPrompt="1"/>
          </p:nvPr>
        </p:nvSpPr>
        <p:spPr>
          <a:xfrm>
            <a:off x="515471" y="1069971"/>
            <a:ext cx="394895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
        <p:nvSpPr>
          <p:cNvPr id="15" name="Content Placeholder 7"/>
          <p:cNvSpPr>
            <a:spLocks noGrp="1"/>
          </p:cNvSpPr>
          <p:nvPr>
            <p:ph sz="quarter" idx="27" hasCustomPrompt="1"/>
          </p:nvPr>
        </p:nvSpPr>
        <p:spPr>
          <a:xfrm>
            <a:off x="515471" y="3429000"/>
            <a:ext cx="3948953" cy="2922456"/>
          </a:xfrm>
          <a:prstGeom prst="rect">
            <a:avLst/>
          </a:prstGeom>
        </p:spPr>
        <p:txBody>
          <a:bodyPr/>
          <a:lstStyle>
            <a:lvl1pPr marL="285750" indent="-285750">
              <a:lnSpc>
                <a:spcPts val="2120"/>
              </a:lnSpc>
              <a:buFont typeface="Arial" charset="0"/>
              <a:buChar char="•"/>
              <a:defRPr sz="1600" b="0" i="0" baseline="0">
                <a:solidFill>
                  <a:schemeClr val="tx2"/>
                </a:solidFill>
                <a:latin typeface="Arial" charset="0"/>
                <a:ea typeface="Arial" charset="0"/>
                <a:cs typeface="Arial" charset="0"/>
              </a:defRPr>
            </a:lvl1pPr>
            <a:lvl2pPr marL="742950" indent="-285750">
              <a:buSzPct val="90000"/>
              <a:buFont typeface="Courier New" charset="0"/>
              <a:buChar char="o"/>
              <a:defRPr sz="1400">
                <a:solidFill>
                  <a:schemeClr val="tx2"/>
                </a:solidFill>
              </a:defRPr>
            </a:lvl2pPr>
            <a:lvl3pPr marL="1085850" indent="-171450">
              <a:buSzPct val="90000"/>
              <a:buFont typeface="Wingdings" charset="2"/>
              <a:buChar char="§"/>
              <a:defRPr sz="1200">
                <a:solidFill>
                  <a:schemeClr val="tx2"/>
                </a:solidFill>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a:solidFill>
                  <a:schemeClr val="tx2"/>
                </a:solidFill>
              </a:defRPr>
            </a:lvl4pPr>
            <a:lvl5pPr marL="2057400" indent="-228600">
              <a:spcBef>
                <a:spcPts val="600"/>
              </a:spcBef>
              <a:buFont typeface="Wingdings" charset="2"/>
              <a:buChar char="§"/>
              <a:defRPr sz="1100">
                <a:solidFill>
                  <a:schemeClr val="tx2"/>
                </a:solidFill>
              </a:defRPr>
            </a:lvl5pPr>
          </a:lstStyle>
          <a:p>
            <a:pPr lvl="0"/>
            <a:r>
              <a:rPr lang="en-US" dirty="0"/>
              <a:t>Body text goes here</a:t>
            </a:r>
          </a:p>
          <a:p>
            <a:pPr lvl="1"/>
            <a:r>
              <a:rPr lang="en-US" dirty="0"/>
              <a:t>DFCISKN</a:t>
            </a:r>
          </a:p>
          <a:p>
            <a:pPr lvl="2"/>
            <a:r>
              <a:rPr lang="en-US" dirty="0"/>
              <a:t>DFKNSLNCMKLX</a:t>
            </a:r>
          </a:p>
          <a:p>
            <a:pPr marL="1543050" marR="0" lvl="3" indent="-171450" algn="l" defTabSz="914400" rtl="0" eaLnBrk="1" fontAlgn="auto" latinLnBrk="0" hangingPunct="1">
              <a:lnSpc>
                <a:spcPct val="90000"/>
              </a:lnSpc>
              <a:spcBef>
                <a:spcPts val="500"/>
              </a:spcBef>
              <a:spcAft>
                <a:spcPts val="0"/>
              </a:spcAft>
              <a:buClrTx/>
              <a:buSzPct val="90000"/>
              <a:buFont typeface="Courier New" charset="0"/>
              <a:buChar char="o"/>
              <a:tabLst/>
              <a:defRPr/>
            </a:pPr>
            <a:r>
              <a:rPr lang="en-US" dirty="0" err="1"/>
              <a:t>DFCN:fcdcxcd</a:t>
            </a:r>
            <a:endParaRPr lang="en-US" dirty="0"/>
          </a:p>
          <a:p>
            <a:pPr lvl="4"/>
            <a:r>
              <a:rPr lang="en-US" dirty="0"/>
              <a:t>SDKMNCX	</a:t>
            </a:r>
          </a:p>
        </p:txBody>
      </p:sp>
    </p:spTree>
    <p:extLst>
      <p:ext uri="{BB962C8B-B14F-4D97-AF65-F5344CB8AC3E}">
        <p14:creationId xmlns:p14="http://schemas.microsoft.com/office/powerpoint/2010/main" val="1600816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7736" y="609600"/>
            <a:ext cx="1076528" cy="152338"/>
          </a:xfrm>
          <a:prstGeom prst="rect">
            <a:avLst/>
          </a:prstGeom>
        </p:spPr>
      </p:pic>
      <p:sp>
        <p:nvSpPr>
          <p:cNvPr id="13" name="Text Placeholder 12"/>
          <p:cNvSpPr>
            <a:spLocks noGrp="1"/>
          </p:cNvSpPr>
          <p:nvPr>
            <p:ph type="body" sz="quarter" idx="10" hasCustomPrompt="1"/>
          </p:nvPr>
        </p:nvSpPr>
        <p:spPr>
          <a:xfrm>
            <a:off x="621175" y="2824152"/>
            <a:ext cx="10972800" cy="762011"/>
          </a:xfrm>
          <a:prstGeom prst="rect">
            <a:avLst/>
          </a:prstGeom>
        </p:spPr>
        <p:txBody>
          <a:bodyPr/>
          <a:lstStyle>
            <a:lvl1pPr marL="0" indent="0" algn="ctr">
              <a:lnSpc>
                <a:spcPts val="6000"/>
              </a:lnSpc>
              <a:spcBef>
                <a:spcPts val="0"/>
              </a:spcBef>
              <a:buNone/>
              <a:defRPr lang="en-US" sz="4400" b="1" i="0" kern="1200" dirty="0">
                <a:solidFill>
                  <a:schemeClr val="bg1"/>
                </a:solidFill>
                <a:latin typeface="Arial" charset="0"/>
                <a:ea typeface="Arial" charset="0"/>
                <a:cs typeface="Arial" charset="0"/>
              </a:defRPr>
            </a:lvl1pPr>
          </a:lstStyle>
          <a:p>
            <a:pPr lvl="0"/>
            <a:r>
              <a:rPr lang="en-US" dirty="0"/>
              <a:t>SPECIAL TITLE (CAP)</a:t>
            </a:r>
          </a:p>
        </p:txBody>
      </p:sp>
      <p:sp>
        <p:nvSpPr>
          <p:cNvPr id="15" name="Text Placeholder 14"/>
          <p:cNvSpPr>
            <a:spLocks noGrp="1"/>
          </p:cNvSpPr>
          <p:nvPr>
            <p:ph type="body" sz="quarter" idx="11" hasCustomPrompt="1"/>
          </p:nvPr>
        </p:nvSpPr>
        <p:spPr>
          <a:xfrm>
            <a:off x="609600" y="2544733"/>
            <a:ext cx="10972800" cy="343460"/>
          </a:xfrm>
          <a:prstGeom prst="rect">
            <a:avLst/>
          </a:prstGeom>
        </p:spPr>
        <p:txBody>
          <a:bodyPr/>
          <a:lstStyle>
            <a:lvl1pPr marL="0" indent="0" algn="ctr">
              <a:buNone/>
              <a:defRPr lang="en-US" sz="2200" b="0" i="0" kern="1200" baseline="0" dirty="0">
                <a:solidFill>
                  <a:schemeClr val="bg1"/>
                </a:solidFill>
                <a:latin typeface="Arial" charset="0"/>
                <a:ea typeface="Arial" charset="0"/>
                <a:cs typeface="Arial" charset="0"/>
              </a:defRPr>
            </a:lvl1pPr>
          </a:lstStyle>
          <a:p>
            <a:pPr lvl="0"/>
            <a:r>
              <a:rPr lang="en-US" dirty="0"/>
              <a:t>Title Text Goes Here</a:t>
            </a:r>
          </a:p>
        </p:txBody>
      </p:sp>
      <p:sp>
        <p:nvSpPr>
          <p:cNvPr id="17" name="Picture Placeholder 16"/>
          <p:cNvSpPr>
            <a:spLocks noGrp="1"/>
          </p:cNvSpPr>
          <p:nvPr>
            <p:ph type="pic" sz="quarter" idx="12" hasCustomPrompt="1"/>
          </p:nvPr>
        </p:nvSpPr>
        <p:spPr>
          <a:xfrm>
            <a:off x="4876800" y="4657725"/>
            <a:ext cx="2438400" cy="1590675"/>
          </a:xfrm>
          <a:prstGeom prst="rect">
            <a:avLst/>
          </a:prstGeom>
        </p:spPr>
        <p:txBody>
          <a:bodyPr anchor="ctr"/>
          <a:lstStyle>
            <a:lvl1pPr marL="0" indent="0" algn="ctr">
              <a:buNone/>
              <a:defRPr sz="1400" b="0" i="0">
                <a:solidFill>
                  <a:srgbClr val="F5F5F5"/>
                </a:solidFill>
                <a:latin typeface="Arial" charset="0"/>
                <a:ea typeface="Arial" charset="0"/>
                <a:cs typeface="Arial" charset="0"/>
              </a:defRPr>
            </a:lvl1pPr>
          </a:lstStyle>
          <a:p>
            <a:r>
              <a:rPr lang="en-US" dirty="0"/>
              <a:t>Logo goes here</a:t>
            </a:r>
          </a:p>
        </p:txBody>
      </p:sp>
      <p:sp>
        <p:nvSpPr>
          <p:cNvPr id="18" name="Text Placeholder 14"/>
          <p:cNvSpPr>
            <a:spLocks noGrp="1"/>
          </p:cNvSpPr>
          <p:nvPr>
            <p:ph type="body" sz="quarter" idx="13" hasCustomPrompt="1"/>
          </p:nvPr>
        </p:nvSpPr>
        <p:spPr>
          <a:xfrm>
            <a:off x="609600" y="3708419"/>
            <a:ext cx="10972800" cy="352593"/>
          </a:xfrm>
          <a:prstGeom prst="rect">
            <a:avLst/>
          </a:prstGeom>
        </p:spPr>
        <p:txBody>
          <a:bodyPr/>
          <a:lstStyle>
            <a:lvl1pPr marL="0" indent="0" algn="ctr">
              <a:buNone/>
              <a:defRPr lang="en-US" sz="2000" b="0" i="0" kern="1200" baseline="0" dirty="0">
                <a:solidFill>
                  <a:schemeClr val="bg1"/>
                </a:solidFill>
                <a:latin typeface="Arial" charset="0"/>
                <a:ea typeface="Arial" charset="0"/>
                <a:cs typeface="Arial" charset="0"/>
              </a:defRPr>
            </a:lvl1pPr>
          </a:lstStyle>
          <a:p>
            <a:pPr lvl="0"/>
            <a:r>
              <a:rPr lang="en-US" dirty="0"/>
              <a:t>Month Date, Year</a:t>
            </a:r>
          </a:p>
        </p:txBody>
      </p:sp>
      <p:sp>
        <p:nvSpPr>
          <p:cNvPr id="8" name="Text Placeholder 14"/>
          <p:cNvSpPr>
            <a:spLocks noGrp="1"/>
          </p:cNvSpPr>
          <p:nvPr>
            <p:ph type="body" sz="quarter" idx="14" hasCustomPrompt="1"/>
          </p:nvPr>
        </p:nvSpPr>
        <p:spPr>
          <a:xfrm>
            <a:off x="609600" y="4061012"/>
            <a:ext cx="10972800" cy="352593"/>
          </a:xfrm>
          <a:prstGeom prst="rect">
            <a:avLst/>
          </a:prstGeom>
        </p:spPr>
        <p:txBody>
          <a:bodyPr/>
          <a:lstStyle>
            <a:lvl1pPr marL="0" indent="0" algn="ctr">
              <a:buNone/>
              <a:defRPr lang="en-US" sz="2000" b="0" i="0" kern="1200" baseline="0" dirty="0">
                <a:solidFill>
                  <a:schemeClr val="bg1"/>
                </a:solidFill>
                <a:latin typeface="Arial" charset="0"/>
                <a:ea typeface="Arial" charset="0"/>
                <a:cs typeface="Arial" charset="0"/>
              </a:defRPr>
            </a:lvl1pPr>
          </a:lstStyle>
          <a:p>
            <a:pPr lvl="0"/>
            <a:r>
              <a:rPr lang="en-US" dirty="0"/>
              <a:t>Presenter Name</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82294" y="6528309"/>
            <a:ext cx="1464733" cy="93826"/>
          </a:xfrm>
          <a:prstGeom prst="rect">
            <a:avLst/>
          </a:prstGeom>
        </p:spPr>
      </p:pic>
    </p:spTree>
    <p:extLst>
      <p:ext uri="{BB962C8B-B14F-4D97-AF65-F5344CB8AC3E}">
        <p14:creationId xmlns:p14="http://schemas.microsoft.com/office/powerpoint/2010/main" val="18886414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cxnSp>
        <p:nvCxnSpPr>
          <p:cNvPr id="19" name="Straight Connector 18"/>
          <p:cNvCxnSpPr/>
          <p:nvPr userDrawn="1"/>
        </p:nvCxnSpPr>
        <p:spPr>
          <a:xfrm flipH="1">
            <a:off x="6080769" y="2269067"/>
            <a:ext cx="15231" cy="3979332"/>
          </a:xfrm>
          <a:prstGeom prst="line">
            <a:avLst/>
          </a:prstGeom>
          <a:ln w="12700" cap="rnd">
            <a:solidFill>
              <a:srgbClr val="CCCCCC"/>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22" hasCustomPrompt="1"/>
          </p:nvPr>
        </p:nvSpPr>
        <p:spPr>
          <a:xfrm>
            <a:off x="521374" y="2811439"/>
            <a:ext cx="5084089" cy="3436961"/>
          </a:xfrm>
          <a:prstGeom prst="rect">
            <a:avLst/>
          </a:prstGeom>
        </p:spPr>
        <p:txBody>
          <a:bodyPr/>
          <a:lstStyle>
            <a:lvl1pPr marL="0" indent="0">
              <a:lnSpc>
                <a:spcPts val="2120"/>
              </a:lnSpc>
              <a:buNone/>
              <a:defRPr sz="1600" b="0" i="0" baseline="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4" name="Text Placeholder 5"/>
          <p:cNvSpPr>
            <a:spLocks noGrp="1"/>
          </p:cNvSpPr>
          <p:nvPr>
            <p:ph type="body" sz="quarter" idx="23" hasCustomPrompt="1"/>
          </p:nvPr>
        </p:nvSpPr>
        <p:spPr>
          <a:xfrm>
            <a:off x="521374" y="2269067"/>
            <a:ext cx="5084089"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15" name="Text Placeholder 5"/>
          <p:cNvSpPr>
            <a:spLocks noGrp="1"/>
          </p:cNvSpPr>
          <p:nvPr>
            <p:ph type="body" sz="quarter" idx="24" hasCustomPrompt="1"/>
          </p:nvPr>
        </p:nvSpPr>
        <p:spPr>
          <a:xfrm>
            <a:off x="6570432" y="2811439"/>
            <a:ext cx="5084089" cy="3436961"/>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6" name="Text Placeholder 5"/>
          <p:cNvSpPr>
            <a:spLocks noGrp="1"/>
          </p:cNvSpPr>
          <p:nvPr>
            <p:ph type="body" sz="quarter" idx="25" hasCustomPrompt="1"/>
          </p:nvPr>
        </p:nvSpPr>
        <p:spPr>
          <a:xfrm>
            <a:off x="6570432" y="2269067"/>
            <a:ext cx="5084089"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21" name="Text Placeholder 4"/>
          <p:cNvSpPr>
            <a:spLocks noGrp="1"/>
          </p:cNvSpPr>
          <p:nvPr>
            <p:ph type="body" sz="quarter" idx="26" hasCustomPrompt="1"/>
          </p:nvPr>
        </p:nvSpPr>
        <p:spPr>
          <a:xfrm>
            <a:off x="522118" y="528918"/>
            <a:ext cx="8012282" cy="875153"/>
          </a:xfrm>
          <a:prstGeom prst="rect">
            <a:avLst/>
          </a:prstGeom>
        </p:spPr>
        <p:txBody>
          <a:bodyPr/>
          <a:lstStyle>
            <a:lvl1pPr marL="0" indent="0">
              <a:lnSpc>
                <a:spcPts val="3400"/>
              </a:lnSpc>
              <a:buNone/>
              <a:defRPr sz="3200" b="1" i="0" baseline="0">
                <a:solidFill>
                  <a:srgbClr val="333333"/>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 (NO LONGER THAN TWO LINES)</a:t>
            </a:r>
          </a:p>
        </p:txBody>
      </p:sp>
      <p:sp>
        <p:nvSpPr>
          <p:cNvPr id="9" name="Text Placeholder 5"/>
          <p:cNvSpPr>
            <a:spLocks noGrp="1"/>
          </p:cNvSpPr>
          <p:nvPr>
            <p:ph type="body" sz="quarter" idx="11" hasCustomPrompt="1"/>
          </p:nvPr>
        </p:nvSpPr>
        <p:spPr>
          <a:xfrm>
            <a:off x="523536" y="1404071"/>
            <a:ext cx="8010864" cy="376237"/>
          </a:xfrm>
          <a:prstGeom prst="rect">
            <a:avLst/>
          </a:prstGeom>
        </p:spPr>
        <p:txBody>
          <a:bodyPr/>
          <a:lstStyle>
            <a:lvl1pPr marL="0" indent="0">
              <a:lnSpc>
                <a:spcPts val="2400"/>
              </a:lnSpc>
              <a:buNone/>
              <a:defRPr sz="2000" b="0" i="0" baseline="0">
                <a:latin typeface="Arial" charset="0"/>
                <a:ea typeface="Arial" charset="0"/>
                <a:cs typeface="Arial" charset="0"/>
              </a:defRPr>
            </a:lvl1pPr>
          </a:lstStyle>
          <a:p>
            <a:pPr lvl="0"/>
            <a:r>
              <a:rPr lang="en-US" dirty="0"/>
              <a:t>Subtitle Goes Here</a:t>
            </a:r>
          </a:p>
        </p:txBody>
      </p:sp>
    </p:spTree>
    <p:extLst>
      <p:ext uri="{BB962C8B-B14F-4D97-AF65-F5344CB8AC3E}">
        <p14:creationId xmlns:p14="http://schemas.microsoft.com/office/powerpoint/2010/main" val="1261408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general text/media">
    <p:spTree>
      <p:nvGrpSpPr>
        <p:cNvPr id="1" name=""/>
        <p:cNvGrpSpPr/>
        <p:nvPr/>
      </p:nvGrpSpPr>
      <p:grpSpPr>
        <a:xfrm>
          <a:off x="0" y="0"/>
          <a:ext cx="0" cy="0"/>
          <a:chOff x="0" y="0"/>
          <a:chExt cx="0" cy="0"/>
        </a:xfrm>
      </p:grpSpPr>
      <p:sp>
        <p:nvSpPr>
          <p:cNvPr id="8" name="Content Placeholder 7"/>
          <p:cNvSpPr>
            <a:spLocks noGrp="1"/>
          </p:cNvSpPr>
          <p:nvPr>
            <p:ph sz="quarter" idx="25" hasCustomPrompt="1"/>
          </p:nvPr>
        </p:nvSpPr>
        <p:spPr>
          <a:xfrm>
            <a:off x="522118" y="2274849"/>
            <a:ext cx="11060282" cy="3973551"/>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marL="685800" indent="-228600">
              <a:buFont typeface="Courier New" charset="0"/>
              <a:buChar char="o"/>
              <a:defRPr sz="1400">
                <a:solidFill>
                  <a:schemeClr val="tx2"/>
                </a:solidFill>
              </a:defRPr>
            </a:lvl2pPr>
            <a:lvl3pPr marL="1143000" indent="-228600">
              <a:buFont typeface="Wingdings" charset="2"/>
              <a:buChar char="§"/>
              <a:defRPr sz="1300">
                <a:solidFill>
                  <a:schemeClr val="tx2"/>
                </a:solidFill>
              </a:defRPr>
            </a:lvl3pPr>
            <a:lvl4pPr>
              <a:defRPr sz="1200">
                <a:solidFill>
                  <a:schemeClr val="tx2"/>
                </a:solidFill>
              </a:defRPr>
            </a:lvl4pPr>
          </a:lstStyle>
          <a:p>
            <a:pPr lvl="0"/>
            <a:r>
              <a:rPr lang="en-US" dirty="0"/>
              <a:t>Body text goes here</a:t>
            </a:r>
          </a:p>
          <a:p>
            <a:pPr lvl="1"/>
            <a:r>
              <a:rPr lang="en-US" dirty="0"/>
              <a:t>DFCISKN</a:t>
            </a:r>
          </a:p>
          <a:p>
            <a:pPr lvl="2"/>
            <a:r>
              <a:rPr lang="en-US" dirty="0"/>
              <a:t>DFKNSLNCMKLX</a:t>
            </a:r>
          </a:p>
          <a:p>
            <a:pPr lvl="3"/>
            <a:r>
              <a:rPr lang="en-US" dirty="0"/>
              <a:t>DFCN:SDKMNCX</a:t>
            </a:r>
          </a:p>
        </p:txBody>
      </p:sp>
      <p:sp>
        <p:nvSpPr>
          <p:cNvPr id="10" name="Text Placeholder 5"/>
          <p:cNvSpPr>
            <a:spLocks noGrp="1"/>
          </p:cNvSpPr>
          <p:nvPr>
            <p:ph type="body" sz="quarter" idx="11" hasCustomPrompt="1"/>
          </p:nvPr>
        </p:nvSpPr>
        <p:spPr>
          <a:xfrm>
            <a:off x="523536" y="1404071"/>
            <a:ext cx="8010864" cy="376237"/>
          </a:xfrm>
          <a:prstGeom prst="rect">
            <a:avLst/>
          </a:prstGeom>
        </p:spPr>
        <p:txBody>
          <a:bodyPr/>
          <a:lstStyle>
            <a:lvl1pPr marL="0" indent="0">
              <a:lnSpc>
                <a:spcPts val="2400"/>
              </a:lnSpc>
              <a:buNone/>
              <a:defRPr sz="2000" b="0" i="0" baseline="0">
                <a:solidFill>
                  <a:srgbClr val="333333"/>
                </a:solidFill>
                <a:latin typeface="Arial" charset="0"/>
                <a:ea typeface="Arial" charset="0"/>
                <a:cs typeface="Arial" charset="0"/>
              </a:defRPr>
            </a:lvl1pPr>
          </a:lstStyle>
          <a:p>
            <a:pPr lvl="0"/>
            <a:r>
              <a:rPr lang="en-US" dirty="0"/>
              <a:t>Subtitle Goes Here</a:t>
            </a:r>
          </a:p>
        </p:txBody>
      </p:sp>
      <p:sp>
        <p:nvSpPr>
          <p:cNvPr id="11" name="Text Placeholder 4"/>
          <p:cNvSpPr>
            <a:spLocks noGrp="1"/>
          </p:cNvSpPr>
          <p:nvPr>
            <p:ph type="body" sz="quarter" idx="24" hasCustomPrompt="1"/>
          </p:nvPr>
        </p:nvSpPr>
        <p:spPr>
          <a:xfrm>
            <a:off x="522118" y="528918"/>
            <a:ext cx="8012282" cy="875153"/>
          </a:xfrm>
          <a:prstGeom prst="rect">
            <a:avLst/>
          </a:prstGeom>
        </p:spPr>
        <p:txBody>
          <a:bodyPr/>
          <a:lstStyle>
            <a:lvl1pPr marL="0" indent="0">
              <a:lnSpc>
                <a:spcPts val="3400"/>
              </a:lnSpc>
              <a:buNone/>
              <a:defRPr sz="3200" b="1" i="0" baseline="0">
                <a:solidFill>
                  <a:srgbClr val="333333"/>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 (NO LONGER THAN TWO LINES)</a:t>
            </a:r>
          </a:p>
        </p:txBody>
      </p:sp>
    </p:spTree>
    <p:extLst>
      <p:ext uri="{BB962C8B-B14F-4D97-AF65-F5344CB8AC3E}">
        <p14:creationId xmlns:p14="http://schemas.microsoft.com/office/powerpoint/2010/main" val="50663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 on right">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6096000" y="0"/>
            <a:ext cx="6096000" cy="6858000"/>
          </a:xfrm>
          <a:prstGeom prst="rect">
            <a:avLst/>
          </a:prstGeom>
          <a:solidFill>
            <a:schemeClr val="bg1">
              <a:lumMod val="75000"/>
            </a:schemeClr>
          </a:solidFill>
          <a:ln>
            <a:noFill/>
          </a:ln>
          <a:effectLst>
            <a:outerShdw blurRad="254000" dist="38100" dir="8100000" algn="tr" rotWithShape="0">
              <a:prstClr val="black">
                <a:alpha val="15000"/>
              </a:prstClr>
            </a:outerShdw>
          </a:effectLst>
        </p:spPr>
        <p:txBody>
          <a:bodyPr anchor="ctr"/>
          <a:lstStyle>
            <a:lvl1pPr marL="0" indent="0" algn="ctr">
              <a:buNone/>
              <a:defRPr sz="1800" b="0" i="0" baseline="0">
                <a:latin typeface="Arial" charset="0"/>
                <a:ea typeface="Arial" charset="0"/>
                <a:cs typeface="Arial" charset="0"/>
              </a:defRPr>
            </a:lvl1pPr>
          </a:lstStyle>
          <a:p>
            <a:r>
              <a:rPr lang="en-US" dirty="0"/>
              <a:t>Picture/ Screenshot goes here</a:t>
            </a:r>
          </a:p>
        </p:txBody>
      </p:sp>
      <p:sp>
        <p:nvSpPr>
          <p:cNvPr id="6" name="Text Placeholder 5"/>
          <p:cNvSpPr>
            <a:spLocks noGrp="1"/>
          </p:cNvSpPr>
          <p:nvPr>
            <p:ph type="body" sz="quarter" idx="22" hasCustomPrompt="1"/>
          </p:nvPr>
        </p:nvSpPr>
        <p:spPr>
          <a:xfrm>
            <a:off x="523536" y="3192951"/>
            <a:ext cx="5115264"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6" name="Text Placeholder 3"/>
          <p:cNvSpPr>
            <a:spLocks noGrp="1"/>
          </p:cNvSpPr>
          <p:nvPr>
            <p:ph type="body" sz="quarter" idx="16" hasCustomPrompt="1"/>
          </p:nvPr>
        </p:nvSpPr>
        <p:spPr>
          <a:xfrm>
            <a:off x="515471" y="528507"/>
            <a:ext cx="505699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7" name="Text Placeholder 5"/>
          <p:cNvSpPr>
            <a:spLocks noGrp="1"/>
          </p:cNvSpPr>
          <p:nvPr>
            <p:ph type="body" sz="quarter" idx="14" hasCustomPrompt="1"/>
          </p:nvPr>
        </p:nvSpPr>
        <p:spPr>
          <a:xfrm>
            <a:off x="515471" y="1069971"/>
            <a:ext cx="505699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Tree>
    <p:extLst>
      <p:ext uri="{BB962C8B-B14F-4D97-AF65-F5344CB8AC3E}">
        <p14:creationId xmlns:p14="http://schemas.microsoft.com/office/powerpoint/2010/main" val="241105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Main Title 1">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372534" y="6180667"/>
            <a:ext cx="2031999" cy="677333"/>
          </a:xfrm>
          <a:prstGeom prst="roundRect">
            <a:avLst>
              <a:gd name="adj" fmla="val 41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2"/>
          <p:cNvSpPr>
            <a:spLocks noGrp="1"/>
          </p:cNvSpPr>
          <p:nvPr>
            <p:ph type="body" sz="quarter" idx="10" hasCustomPrompt="1"/>
          </p:nvPr>
        </p:nvSpPr>
        <p:spPr>
          <a:xfrm>
            <a:off x="575734" y="2448662"/>
            <a:ext cx="10972800" cy="1200483"/>
          </a:xfrm>
          <a:prstGeom prst="rect">
            <a:avLst/>
          </a:prstGeom>
        </p:spPr>
        <p:txBody>
          <a:bodyPr anchor="ctr"/>
          <a:lstStyle>
            <a:lvl1pPr marL="0" indent="0" algn="ctr">
              <a:lnSpc>
                <a:spcPts val="6000"/>
              </a:lnSpc>
              <a:spcBef>
                <a:spcPts val="0"/>
              </a:spcBef>
              <a:buNone/>
              <a:defRPr lang="en-US" sz="3600" b="1" i="0" kern="1200" baseline="0" dirty="0">
                <a:solidFill>
                  <a:schemeClr val="bg1"/>
                </a:solidFill>
                <a:latin typeface="Arial" charset="0"/>
                <a:ea typeface="Arial" charset="0"/>
                <a:cs typeface="Arial" charset="0"/>
              </a:defRPr>
            </a:lvl1pPr>
          </a:lstStyle>
          <a:p>
            <a:pPr lvl="0"/>
            <a:r>
              <a:rPr lang="en-US"/>
              <a:t>SECTION SPECIAL TITLE</a:t>
            </a:r>
            <a:endParaRPr lang="en-US" dirty="0"/>
          </a:p>
        </p:txBody>
      </p:sp>
      <p:sp>
        <p:nvSpPr>
          <p:cNvPr id="7" name="Text Placeholder 14"/>
          <p:cNvSpPr>
            <a:spLocks noGrp="1"/>
          </p:cNvSpPr>
          <p:nvPr>
            <p:ph type="body" sz="quarter" idx="11" hasCustomPrompt="1"/>
          </p:nvPr>
        </p:nvSpPr>
        <p:spPr>
          <a:xfrm>
            <a:off x="575734" y="3649145"/>
            <a:ext cx="10972800" cy="343460"/>
          </a:xfrm>
          <a:prstGeom prst="rect">
            <a:avLst/>
          </a:prstGeom>
        </p:spPr>
        <p:txBody>
          <a:bodyPr/>
          <a:lstStyle>
            <a:lvl1pPr marL="0" indent="0" algn="ctr">
              <a:buNone/>
              <a:defRPr lang="en-US" sz="2200" b="0" i="0" kern="1200" baseline="0" dirty="0">
                <a:solidFill>
                  <a:schemeClr val="bg1"/>
                </a:solidFill>
                <a:latin typeface="Arial" charset="0"/>
                <a:ea typeface="Arial" charset="0"/>
                <a:cs typeface="Arial" charset="0"/>
              </a:defRPr>
            </a:lvl1pPr>
          </a:lstStyle>
          <a:p>
            <a:pPr lvl="0"/>
            <a:r>
              <a:rPr lang="en-US" dirty="0"/>
              <a:t>Text goes here</a:t>
            </a:r>
          </a:p>
        </p:txBody>
      </p:sp>
    </p:spTree>
    <p:extLst>
      <p:ext uri="{BB962C8B-B14F-4D97-AF65-F5344CB8AC3E}">
        <p14:creationId xmlns:p14="http://schemas.microsoft.com/office/powerpoint/2010/main" val="408047881"/>
      </p:ext>
    </p:extLst>
  </p:cSld>
  <p:clrMapOvr>
    <a:masterClrMapping/>
  </p:clrMapOvr>
  <p:extLst mod="1">
    <p:ext uri="{DCECCB84-F9BA-43D5-87BE-67443E8EF086}">
      <p15:sldGuideLst xmlns:p15="http://schemas.microsoft.com/office/powerpoint/2012/main">
        <p15:guide id="1" orient="horz" pos="4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ext Placeholder 3"/>
          <p:cNvSpPr>
            <a:spLocks noGrp="1"/>
          </p:cNvSpPr>
          <p:nvPr>
            <p:ph type="body" sz="quarter" idx="12" hasCustomPrompt="1"/>
          </p:nvPr>
        </p:nvSpPr>
        <p:spPr>
          <a:xfrm>
            <a:off x="3798661" y="1266903"/>
            <a:ext cx="4526945" cy="3372830"/>
          </a:xfrm>
          <a:prstGeom prst="rect">
            <a:avLst/>
          </a:prstGeom>
        </p:spPr>
        <p:txBody>
          <a:bodyPr/>
          <a:lstStyle>
            <a:lvl1pPr marL="0" indent="0" algn="ctr">
              <a:buNone/>
              <a:defRPr sz="29600" b="1" i="0">
                <a:ln w="41275">
                  <a:solidFill>
                    <a:schemeClr val="accent5">
                      <a:alpha val="10000"/>
                    </a:schemeClr>
                  </a:solidFill>
                </a:ln>
                <a:noFill/>
                <a:latin typeface="Arial" charset="0"/>
                <a:ea typeface="Arial" charset="0"/>
                <a:cs typeface="Arial" charset="0"/>
              </a:defRPr>
            </a:lvl1pPr>
          </a:lstStyle>
          <a:p>
            <a:pPr lvl="0"/>
            <a:r>
              <a:rPr lang="en-US" altLang="zh-TW" dirty="0"/>
              <a:t>01</a:t>
            </a:r>
            <a:endParaRPr lang="en-US" dirty="0"/>
          </a:p>
        </p:txBody>
      </p:sp>
      <p:sp>
        <p:nvSpPr>
          <p:cNvPr id="8" name="Text Placeholder 12"/>
          <p:cNvSpPr>
            <a:spLocks noGrp="1"/>
          </p:cNvSpPr>
          <p:nvPr>
            <p:ph type="body" sz="quarter" idx="10" hasCustomPrompt="1"/>
          </p:nvPr>
        </p:nvSpPr>
        <p:spPr>
          <a:xfrm>
            <a:off x="575734" y="2448662"/>
            <a:ext cx="10972800" cy="1200483"/>
          </a:xfrm>
          <a:prstGeom prst="rect">
            <a:avLst/>
          </a:prstGeom>
        </p:spPr>
        <p:txBody>
          <a:bodyPr anchor="ctr"/>
          <a:lstStyle>
            <a:lvl1pPr marL="0" indent="0" algn="ctr">
              <a:lnSpc>
                <a:spcPts val="6000"/>
              </a:lnSpc>
              <a:spcBef>
                <a:spcPts val="0"/>
              </a:spcBef>
              <a:buNone/>
              <a:defRPr lang="en-US" sz="3600" b="1" i="0" kern="1200" baseline="0" dirty="0">
                <a:solidFill>
                  <a:schemeClr val="accent5"/>
                </a:solidFill>
                <a:latin typeface="Arial" charset="0"/>
                <a:ea typeface="Arial" charset="0"/>
                <a:cs typeface="Arial" charset="0"/>
              </a:defRPr>
            </a:lvl1pPr>
          </a:lstStyle>
          <a:p>
            <a:pPr lvl="0"/>
            <a:r>
              <a:rPr lang="en-US"/>
              <a:t>SECTION SPECIAL TITLE</a:t>
            </a:r>
            <a:endParaRPr lang="en-US" dirty="0"/>
          </a:p>
        </p:txBody>
      </p:sp>
      <p:sp>
        <p:nvSpPr>
          <p:cNvPr id="9" name="Text Placeholder 14"/>
          <p:cNvSpPr>
            <a:spLocks noGrp="1"/>
          </p:cNvSpPr>
          <p:nvPr>
            <p:ph type="body" sz="quarter" idx="11" hasCustomPrompt="1"/>
          </p:nvPr>
        </p:nvSpPr>
        <p:spPr>
          <a:xfrm>
            <a:off x="575734" y="3649145"/>
            <a:ext cx="10972800" cy="343460"/>
          </a:xfrm>
          <a:prstGeom prst="rect">
            <a:avLst/>
          </a:prstGeom>
        </p:spPr>
        <p:txBody>
          <a:bodyPr/>
          <a:lstStyle>
            <a:lvl1pPr marL="0" indent="0" algn="ctr">
              <a:buNone/>
              <a:defRPr lang="en-US" sz="2200" b="0" i="0" kern="1200" baseline="0" dirty="0">
                <a:solidFill>
                  <a:srgbClr val="666666"/>
                </a:solidFill>
                <a:latin typeface="Arial" charset="0"/>
                <a:ea typeface="Arial" charset="0"/>
                <a:cs typeface="Arial" charset="0"/>
              </a:defRPr>
            </a:lvl1pPr>
          </a:lstStyle>
          <a:p>
            <a:pPr lvl="0"/>
            <a:r>
              <a:rPr lang="en-US" dirty="0"/>
              <a:t>Room Number</a:t>
            </a:r>
          </a:p>
        </p:txBody>
      </p:sp>
    </p:spTree>
  </p:cSld>
  <p:clrMapOvr>
    <a:masterClrMapping/>
  </p:clrMapOvr>
  <p:extLst mod="1">
    <p:ext uri="{DCECCB84-F9BA-43D5-87BE-67443E8EF086}">
      <p15:sldGuideLst xmlns:p15="http://schemas.microsoft.com/office/powerpoint/2012/main">
        <p15:guide id="1" orient="horz" pos="398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in Title 1">
    <p:spTree>
      <p:nvGrpSpPr>
        <p:cNvPr id="1" name=""/>
        <p:cNvGrpSpPr/>
        <p:nvPr/>
      </p:nvGrpSpPr>
      <p:grpSpPr>
        <a:xfrm>
          <a:off x="0" y="0"/>
          <a:ext cx="0" cy="0"/>
          <a:chOff x="0" y="0"/>
          <a:chExt cx="0" cy="0"/>
        </a:xfrm>
      </p:grpSpPr>
    </p:spTree>
  </p:cSld>
  <p:clrMapOvr>
    <a:masterClrMapping/>
  </p:clrMapOvr>
  <p:extLst mod="1">
    <p:ext uri="{DCECCB84-F9BA-43D5-87BE-67443E8EF086}">
      <p15:sldGuideLst xmlns:p15="http://schemas.microsoft.com/office/powerpoint/2012/main">
        <p15:guide id="1" orient="horz" pos="417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AF56472-BC88-E84A-8805-694DAC1546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657600" cy="6858000"/>
          </a:xfrm>
          <a:prstGeom prst="rect">
            <a:avLst/>
          </a:prstGeom>
        </p:spPr>
      </p:pic>
      <p:sp>
        <p:nvSpPr>
          <p:cNvPr id="3" name="Text Placeholder 24"/>
          <p:cNvSpPr>
            <a:spLocks noGrp="1"/>
          </p:cNvSpPr>
          <p:nvPr>
            <p:ph type="body" sz="quarter" idx="16" hasCustomPrompt="1"/>
          </p:nvPr>
        </p:nvSpPr>
        <p:spPr>
          <a:xfrm>
            <a:off x="5434285" y="1471864"/>
            <a:ext cx="5842000" cy="3931170"/>
          </a:xfrm>
          <a:prstGeom prst="rect">
            <a:avLst/>
          </a:prstGeom>
        </p:spPr>
        <p:txBody>
          <a:bodyPr anchor="ctr"/>
          <a:lstStyle>
            <a:lvl1pPr marL="0" marR="0" indent="0" algn="l" defTabSz="914400" rtl="0" eaLnBrk="1" fontAlgn="auto" latinLnBrk="0" hangingPunct="1">
              <a:lnSpc>
                <a:spcPct val="200000"/>
              </a:lnSpc>
              <a:spcBef>
                <a:spcPts val="1000"/>
              </a:spcBef>
              <a:spcAft>
                <a:spcPts val="0"/>
              </a:spcAft>
              <a:buClrTx/>
              <a:buSzTx/>
              <a:buFont typeface="Arial"/>
              <a:buNone/>
              <a:tabLst/>
              <a:defRPr sz="2000" b="0" i="0" baseline="0">
                <a:solidFill>
                  <a:srgbClr val="666666"/>
                </a:solidFill>
                <a:latin typeface="Arial" charset="0"/>
                <a:ea typeface="Arial" charset="0"/>
                <a:cs typeface="Arial" charset="0"/>
              </a:defRPr>
            </a:lvl1pPr>
          </a:lstStyle>
          <a:p>
            <a:pPr lvl="0"/>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Agenda Item</a:t>
            </a:r>
          </a:p>
        </p:txBody>
      </p:sp>
      <p:sp>
        <p:nvSpPr>
          <p:cNvPr id="4" name="Text Placeholder 24"/>
          <p:cNvSpPr>
            <a:spLocks noGrp="1"/>
          </p:cNvSpPr>
          <p:nvPr>
            <p:ph type="body" sz="quarter" idx="17" hasCustomPrompt="1"/>
          </p:nvPr>
        </p:nvSpPr>
        <p:spPr>
          <a:xfrm>
            <a:off x="4799702" y="1471864"/>
            <a:ext cx="634583" cy="3931170"/>
          </a:xfrm>
          <a:prstGeom prst="rect">
            <a:avLst/>
          </a:prstGeom>
        </p:spPr>
        <p:txBody>
          <a:bodyPr anchor="ctr"/>
          <a:lstStyle>
            <a:lvl1pPr marL="0" marR="0" indent="0" algn="l" defTabSz="914400" rtl="0" eaLnBrk="1" fontAlgn="auto" latinLnBrk="0" hangingPunct="1">
              <a:lnSpc>
                <a:spcPct val="200000"/>
              </a:lnSpc>
              <a:spcBef>
                <a:spcPts val="1000"/>
              </a:spcBef>
              <a:spcAft>
                <a:spcPts val="0"/>
              </a:spcAft>
              <a:buClrTx/>
              <a:buSzTx/>
              <a:buFont typeface="Arial"/>
              <a:buNone/>
              <a:tabLst/>
              <a:defRPr sz="2000" b="1" i="0" baseline="0">
                <a:solidFill>
                  <a:schemeClr val="accent5"/>
                </a:solidFill>
                <a:latin typeface="Arial" charset="0"/>
                <a:ea typeface="Arial" charset="0"/>
                <a:cs typeface="Arial" charset="0"/>
              </a:defRPr>
            </a:lvl1pPr>
          </a:lstStyle>
          <a:p>
            <a:pPr lvl="0"/>
            <a:r>
              <a:rPr lang="en-US" dirty="0"/>
              <a:t>01</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02</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03</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04</a:t>
            </a:r>
          </a:p>
          <a:p>
            <a:pPr marL="0" marR="0" lvl="0" indent="0" algn="l" defTabSz="914400" rtl="0" eaLnBrk="1" fontAlgn="auto" latinLnBrk="0" hangingPunct="1">
              <a:lnSpc>
                <a:spcPct val="200000"/>
              </a:lnSpc>
              <a:spcBef>
                <a:spcPts val="1000"/>
              </a:spcBef>
              <a:spcAft>
                <a:spcPts val="0"/>
              </a:spcAft>
              <a:buClrTx/>
              <a:buSzTx/>
              <a:buFont typeface="Arial"/>
              <a:buNone/>
              <a:tabLst/>
              <a:defRPr/>
            </a:pPr>
            <a:r>
              <a:rPr lang="en-US" dirty="0"/>
              <a:t>05</a:t>
            </a:r>
          </a:p>
        </p:txBody>
      </p:sp>
      <p:sp>
        <p:nvSpPr>
          <p:cNvPr id="13" name="Text Placeholder 3"/>
          <p:cNvSpPr>
            <a:spLocks noGrp="1"/>
          </p:cNvSpPr>
          <p:nvPr>
            <p:ph type="body" sz="quarter" idx="10" hasCustomPrompt="1"/>
          </p:nvPr>
        </p:nvSpPr>
        <p:spPr>
          <a:xfrm>
            <a:off x="389283" y="2241479"/>
            <a:ext cx="3069771" cy="2414016"/>
          </a:xfrm>
          <a:prstGeom prst="rect">
            <a:avLst/>
          </a:prstGeom>
        </p:spPr>
        <p:txBody>
          <a:bodyPr anchor="ctr"/>
          <a:lstStyle>
            <a:lvl1pPr marL="0" indent="0" algn="l">
              <a:lnSpc>
                <a:spcPts val="3400"/>
              </a:lnSpc>
              <a:buNone/>
              <a:defRPr kumimoji="0" lang="en-US" sz="3200" b="1" i="0" u="none" strike="noStrike" kern="1200" cap="none" spc="0" normalizeH="0" baseline="0" dirty="0" smtClean="0">
                <a:ln>
                  <a:noFill/>
                </a:ln>
                <a:solidFill>
                  <a:schemeClr val="bg1"/>
                </a:solidFill>
                <a:effectLst/>
                <a:uLnTx/>
                <a:uFillTx/>
                <a:latin typeface="Arial" charset="0"/>
                <a:ea typeface="Arial" charset="0"/>
                <a:cs typeface="Arial" charset="0"/>
              </a:defRPr>
            </a:lvl1pPr>
          </a:lstStyle>
          <a:p>
            <a:pPr lvl="0"/>
            <a:r>
              <a:rPr lang="en-US" dirty="0"/>
              <a:t>TITLE GOES HERE</a:t>
            </a:r>
          </a:p>
        </p:txBody>
      </p:sp>
      <p:pic>
        <p:nvPicPr>
          <p:cNvPr id="9" name="Picture 8">
            <a:extLst>
              <a:ext uri="{FF2B5EF4-FFF2-40B4-BE49-F238E27FC236}">
                <a16:creationId xmlns:a16="http://schemas.microsoft.com/office/drawing/2014/main" id="{EC7938E0-A168-C644-84B1-2A5DA2B4DF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95203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General Content">
    <p:spTree>
      <p:nvGrpSpPr>
        <p:cNvPr id="1" name=""/>
        <p:cNvGrpSpPr/>
        <p:nvPr/>
      </p:nvGrpSpPr>
      <p:grpSpPr>
        <a:xfrm>
          <a:off x="0" y="0"/>
          <a:ext cx="0" cy="0"/>
          <a:chOff x="0" y="0"/>
          <a:chExt cx="0" cy="0"/>
        </a:xfrm>
      </p:grpSpPr>
      <p:sp>
        <p:nvSpPr>
          <p:cNvPr id="7" name="Text Placeholder 5"/>
          <p:cNvSpPr>
            <a:spLocks noGrp="1"/>
          </p:cNvSpPr>
          <p:nvPr>
            <p:ph type="body" sz="quarter" idx="11" hasCustomPrompt="1"/>
          </p:nvPr>
        </p:nvSpPr>
        <p:spPr>
          <a:xfrm>
            <a:off x="6106008" y="1896999"/>
            <a:ext cx="4060879" cy="2770090"/>
          </a:xfrm>
          <a:prstGeom prst="rect">
            <a:avLst/>
          </a:prstGeom>
        </p:spPr>
        <p:txBody>
          <a:bodyPr anchor="ctr"/>
          <a:lstStyle>
            <a:lvl1pPr marL="0" indent="0">
              <a:lnSpc>
                <a:spcPts val="2400"/>
              </a:lnSpc>
              <a:buNone/>
              <a:defRPr sz="2000" b="0" i="0" baseline="0">
                <a:solidFill>
                  <a:srgbClr val="666666"/>
                </a:solidFill>
                <a:latin typeface="Arial" charset="0"/>
                <a:ea typeface="Arial" charset="0"/>
                <a:cs typeface="Arial" charset="0"/>
              </a:defRPr>
            </a:lvl1pPr>
          </a:lstStyle>
          <a:p>
            <a:pPr lvl="0"/>
            <a:r>
              <a:rPr lang="en-US" dirty="0"/>
              <a:t>Highlight text here</a:t>
            </a:r>
          </a:p>
        </p:txBody>
      </p:sp>
      <p:sp>
        <p:nvSpPr>
          <p:cNvPr id="4" name="Picture Placeholder 3"/>
          <p:cNvSpPr>
            <a:spLocks noGrp="1"/>
          </p:cNvSpPr>
          <p:nvPr>
            <p:ph type="pic" sz="quarter" idx="12"/>
          </p:nvPr>
        </p:nvSpPr>
        <p:spPr>
          <a:xfrm>
            <a:off x="1596326" y="1214107"/>
            <a:ext cx="4137913" cy="4135875"/>
          </a:xfrm>
          <a:prstGeom prst="ellipse">
            <a:avLst/>
          </a:prstGeom>
          <a:ln>
            <a:solidFill>
              <a:schemeClr val="bg1">
                <a:lumMod val="85000"/>
              </a:schemeClr>
            </a:solidFill>
          </a:ln>
        </p:spPr>
        <p:txBody>
          <a:bodyPr/>
          <a:lstStyle/>
          <a:p>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general text/media" preserve="1">
  <p:cSld name="1_general text/media">
    <p:spTree>
      <p:nvGrpSpPr>
        <p:cNvPr id="1" name="Shape 317"/>
        <p:cNvGrpSpPr/>
        <p:nvPr/>
      </p:nvGrpSpPr>
      <p:grpSpPr>
        <a:xfrm>
          <a:off x="0" y="0"/>
          <a:ext cx="0" cy="0"/>
          <a:chOff x="0" y="0"/>
          <a:chExt cx="0" cy="0"/>
        </a:xfrm>
      </p:grpSpPr>
      <p:sp>
        <p:nvSpPr>
          <p:cNvPr id="318" name="Google Shape;318;p39"/>
          <p:cNvSpPr txBox="1">
            <a:spLocks noGrp="1"/>
          </p:cNvSpPr>
          <p:nvPr>
            <p:ph type="body" idx="1"/>
          </p:nvPr>
        </p:nvSpPr>
        <p:spPr>
          <a:xfrm>
            <a:off x="522117" y="2274851"/>
            <a:ext cx="11060400" cy="3973600"/>
          </a:xfrm>
          <a:prstGeom prst="rect">
            <a:avLst/>
          </a:prstGeom>
          <a:noFill/>
          <a:ln>
            <a:noFill/>
          </a:ln>
        </p:spPr>
        <p:txBody>
          <a:bodyPr spcFirstLastPara="1" wrap="square" lIns="68575" tIns="34275" rIns="68575" bIns="34275" anchor="t" anchorCtr="0"/>
          <a:lstStyle>
            <a:lvl1pPr marL="609570" marR="0" lvl="0" indent="-304784" algn="l" rtl="0">
              <a:lnSpc>
                <a:spcPct val="132500"/>
              </a:lnSpc>
              <a:spcBef>
                <a:spcPts val="0"/>
              </a:spcBef>
              <a:spcAft>
                <a:spcPts val="0"/>
              </a:spcAft>
              <a:buClr>
                <a:srgbClr val="666666"/>
              </a:buClr>
              <a:buSzPts val="1200"/>
              <a:buFont typeface="Arial"/>
              <a:buNone/>
              <a:defRPr sz="1600" b="0" i="0" u="none" strike="noStrike" cap="none">
                <a:solidFill>
                  <a:srgbClr val="666666"/>
                </a:solidFill>
                <a:latin typeface="Arial"/>
                <a:ea typeface="Arial"/>
                <a:cs typeface="Arial"/>
                <a:sym typeface="Arial"/>
              </a:defRPr>
            </a:lvl1pPr>
            <a:lvl2pPr marL="1219140" marR="0" lvl="1"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828709" marR="0" lvl="2"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2438278" marR="0" lvl="3"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3047848" marR="0" lvl="4"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3657418" marR="0" lvl="5"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4266987" marR="0" lvl="6"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4876557" marR="0" lvl="7"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5486126" marR="0" lvl="8"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319" name="Google Shape;319;p39"/>
          <p:cNvSpPr txBox="1">
            <a:spLocks noGrp="1"/>
          </p:cNvSpPr>
          <p:nvPr>
            <p:ph type="body" idx="2"/>
          </p:nvPr>
        </p:nvSpPr>
        <p:spPr>
          <a:xfrm>
            <a:off x="523536" y="1404072"/>
            <a:ext cx="8010800" cy="376400"/>
          </a:xfrm>
          <a:prstGeom prst="rect">
            <a:avLst/>
          </a:prstGeom>
          <a:noFill/>
          <a:ln>
            <a:noFill/>
          </a:ln>
        </p:spPr>
        <p:txBody>
          <a:bodyPr spcFirstLastPara="1" wrap="square" lIns="68575" tIns="34275" rIns="68575" bIns="34275" anchor="t" anchorCtr="0"/>
          <a:lstStyle>
            <a:lvl1pPr marL="609570" marR="0" lvl="0" indent="-304784" algn="l" rtl="0">
              <a:lnSpc>
                <a:spcPct val="12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1pPr>
            <a:lvl2pPr marL="1219140" marR="0" lvl="1"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828709" marR="0" lvl="2"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2438278" marR="0" lvl="3"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3047848" marR="0" lvl="4"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3657418" marR="0" lvl="5"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4266987" marR="0" lvl="6"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4876557" marR="0" lvl="7"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5486126" marR="0" lvl="8"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320" name="Google Shape;320;p39"/>
          <p:cNvSpPr txBox="1">
            <a:spLocks noGrp="1"/>
          </p:cNvSpPr>
          <p:nvPr>
            <p:ph type="body" idx="3"/>
          </p:nvPr>
        </p:nvSpPr>
        <p:spPr>
          <a:xfrm>
            <a:off x="522117" y="528920"/>
            <a:ext cx="8012400" cy="875200"/>
          </a:xfrm>
          <a:prstGeom prst="rect">
            <a:avLst/>
          </a:prstGeom>
          <a:noFill/>
          <a:ln>
            <a:noFill/>
          </a:ln>
        </p:spPr>
        <p:txBody>
          <a:bodyPr spcFirstLastPara="1" wrap="square" lIns="68575" tIns="34275" rIns="68575" bIns="34275" anchor="t" anchorCtr="0"/>
          <a:lstStyle>
            <a:lvl1pPr marL="609570" marR="0" lvl="0" indent="-304784" algn="l" rtl="0">
              <a:lnSpc>
                <a:spcPct val="106250"/>
              </a:lnSpc>
              <a:spcBef>
                <a:spcPts val="0"/>
              </a:spcBef>
              <a:spcAft>
                <a:spcPts val="0"/>
              </a:spcAft>
              <a:buClr>
                <a:srgbClr val="333333"/>
              </a:buClr>
              <a:buSzPts val="2400"/>
              <a:buFont typeface="Arial"/>
              <a:buNone/>
              <a:defRPr sz="3200" b="1" i="0" u="none" strike="noStrike" cap="none">
                <a:solidFill>
                  <a:srgbClr val="333333"/>
                </a:solidFill>
                <a:latin typeface="Arial"/>
                <a:ea typeface="Arial"/>
                <a:cs typeface="Arial"/>
                <a:sym typeface="Arial"/>
              </a:defRPr>
            </a:lvl1pPr>
            <a:lvl2pPr marL="1219140" marR="0" lvl="1"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828709" marR="0" lvl="2"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2438278" marR="0" lvl="3"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3047848" marR="0" lvl="4"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3657418" marR="0" lvl="5"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4266987" marR="0" lvl="6"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4876557" marR="0" lvl="7"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5486126" marR="0" lvl="8" indent="-30478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1112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eneral Content">
    <p:spTree>
      <p:nvGrpSpPr>
        <p:cNvPr id="1" name=""/>
        <p:cNvGrpSpPr/>
        <p:nvPr/>
      </p:nvGrpSpPr>
      <p:grpSpPr>
        <a:xfrm>
          <a:off x="0" y="0"/>
          <a:ext cx="0" cy="0"/>
          <a:chOff x="0" y="0"/>
          <a:chExt cx="0" cy="0"/>
        </a:xfrm>
      </p:grpSpPr>
      <p:sp>
        <p:nvSpPr>
          <p:cNvPr id="7" name="Text Placeholder 5"/>
          <p:cNvSpPr>
            <a:spLocks noGrp="1"/>
          </p:cNvSpPr>
          <p:nvPr>
            <p:ph type="body" sz="quarter" idx="11" hasCustomPrompt="1"/>
          </p:nvPr>
        </p:nvSpPr>
        <p:spPr>
          <a:xfrm>
            <a:off x="6028518" y="2635265"/>
            <a:ext cx="3223647" cy="1293563"/>
          </a:xfrm>
          <a:prstGeom prst="rect">
            <a:avLst/>
          </a:prstGeom>
        </p:spPr>
        <p:txBody>
          <a:bodyPr anchor="ctr"/>
          <a:lstStyle>
            <a:lvl1pPr marL="0" indent="0">
              <a:lnSpc>
                <a:spcPts val="2400"/>
              </a:lnSpc>
              <a:buNone/>
              <a:defRPr sz="2000" b="1" i="0" baseline="0">
                <a:solidFill>
                  <a:srgbClr val="666666"/>
                </a:solidFill>
                <a:latin typeface="Arial" charset="0"/>
                <a:ea typeface="Arial" charset="0"/>
                <a:cs typeface="Arial" charset="0"/>
              </a:defRPr>
            </a:lvl1pPr>
          </a:lstStyle>
          <a:p>
            <a:pPr lvl="0"/>
            <a:r>
              <a:rPr lang="en-US" dirty="0"/>
              <a:t>HIGHLIGHT TEXT HERE</a:t>
            </a:r>
          </a:p>
        </p:txBody>
      </p:sp>
      <p:sp>
        <p:nvSpPr>
          <p:cNvPr id="3" name="Text Placeholder 2"/>
          <p:cNvSpPr>
            <a:spLocks noGrp="1"/>
          </p:cNvSpPr>
          <p:nvPr>
            <p:ph type="body" sz="quarter" idx="12" hasCustomPrompt="1"/>
          </p:nvPr>
        </p:nvSpPr>
        <p:spPr>
          <a:xfrm>
            <a:off x="3254644" y="2627240"/>
            <a:ext cx="2650210" cy="1301589"/>
          </a:xfrm>
          <a:prstGeom prst="rect">
            <a:avLst/>
          </a:prstGeom>
        </p:spPr>
        <p:txBody>
          <a:bodyPr anchor="ctr"/>
          <a:lstStyle>
            <a:lvl1pPr marL="0" indent="0">
              <a:buNone/>
              <a:defRPr sz="9600" b="1">
                <a:solidFill>
                  <a:schemeClr val="accent5"/>
                </a:solidFill>
              </a:defRPr>
            </a:lvl1pPr>
          </a:lstStyle>
          <a:p>
            <a:pPr lvl="0"/>
            <a:r>
              <a:rPr lang="en-US" dirty="0"/>
              <a:t>50%</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cxnSp>
        <p:nvCxnSpPr>
          <p:cNvPr id="3" name="Straight Connector 2"/>
          <p:cNvCxnSpPr/>
          <p:nvPr userDrawn="1"/>
        </p:nvCxnSpPr>
        <p:spPr>
          <a:xfrm>
            <a:off x="6074996" y="1599033"/>
            <a:ext cx="6351" cy="4674648"/>
          </a:xfrm>
          <a:prstGeom prst="line">
            <a:avLst/>
          </a:prstGeom>
          <a:ln w="12700" cap="rnd">
            <a:solidFill>
              <a:srgbClr val="CCCCCC"/>
            </a:solidFill>
          </a:ln>
        </p:spPr>
        <p:style>
          <a:lnRef idx="1">
            <a:schemeClr val="accent1"/>
          </a:lnRef>
          <a:fillRef idx="0">
            <a:schemeClr val="accent1"/>
          </a:fillRef>
          <a:effectRef idx="0">
            <a:schemeClr val="accent1"/>
          </a:effectRef>
          <a:fontRef idx="minor">
            <a:schemeClr val="tx1"/>
          </a:fontRef>
        </p:style>
      </p:cxnSp>
      <p:sp>
        <p:nvSpPr>
          <p:cNvPr id="5" name="Text Placeholder 5"/>
          <p:cNvSpPr>
            <a:spLocks noGrp="1"/>
          </p:cNvSpPr>
          <p:nvPr>
            <p:ph type="body" sz="quarter" idx="23" hasCustomPrompt="1"/>
          </p:nvPr>
        </p:nvSpPr>
        <p:spPr>
          <a:xfrm>
            <a:off x="315407" y="1599033"/>
            <a:ext cx="5497564"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15" name="Text Placeholder 5"/>
          <p:cNvSpPr>
            <a:spLocks noGrp="1"/>
          </p:cNvSpPr>
          <p:nvPr>
            <p:ph type="body" sz="quarter" idx="28" hasCustomPrompt="1"/>
          </p:nvPr>
        </p:nvSpPr>
        <p:spPr>
          <a:xfrm>
            <a:off x="6351536" y="1599033"/>
            <a:ext cx="5497564"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11" name="Content Placeholder 7"/>
          <p:cNvSpPr>
            <a:spLocks noGrp="1"/>
          </p:cNvSpPr>
          <p:nvPr>
            <p:ph sz="quarter" idx="25" hasCustomPrompt="1"/>
          </p:nvPr>
        </p:nvSpPr>
        <p:spPr>
          <a:xfrm>
            <a:off x="304800" y="1945397"/>
            <a:ext cx="5508171" cy="4267513"/>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12" name="Content Placeholder 7"/>
          <p:cNvSpPr>
            <a:spLocks noGrp="1"/>
          </p:cNvSpPr>
          <p:nvPr>
            <p:ph sz="quarter" idx="29" hasCustomPrompt="1"/>
          </p:nvPr>
        </p:nvSpPr>
        <p:spPr>
          <a:xfrm>
            <a:off x="6351536" y="1945397"/>
            <a:ext cx="5508171" cy="4267513"/>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9" name="Text Placeholder 5"/>
          <p:cNvSpPr>
            <a:spLocks noGrp="1"/>
          </p:cNvSpPr>
          <p:nvPr>
            <p:ph type="body" sz="quarter" idx="11" hasCustomPrompt="1"/>
          </p:nvPr>
        </p:nvSpPr>
        <p:spPr>
          <a:xfrm>
            <a:off x="304799" y="842629"/>
            <a:ext cx="11544301" cy="407568"/>
          </a:xfrm>
          <a:prstGeom prst="rect">
            <a:avLst/>
          </a:prstGeom>
        </p:spPr>
        <p:txBody>
          <a:bodyPr/>
          <a:lstStyle>
            <a:lvl1pPr marL="0" indent="0">
              <a:lnSpc>
                <a:spcPts val="2400"/>
              </a:lnSpc>
              <a:buNone/>
              <a:defRPr sz="2000" b="0" i="0" baseline="0">
                <a:solidFill>
                  <a:srgbClr val="666666"/>
                </a:solidFill>
                <a:latin typeface="Arial" charset="0"/>
                <a:ea typeface="Arial" charset="0"/>
                <a:cs typeface="Arial" charset="0"/>
              </a:defRPr>
            </a:lvl1pPr>
          </a:lstStyle>
          <a:p>
            <a:pPr lvl="0"/>
            <a:r>
              <a:rPr lang="en-US" dirty="0"/>
              <a:t>Subtitle Goes Here</a:t>
            </a:r>
          </a:p>
        </p:txBody>
      </p:sp>
      <p:sp>
        <p:nvSpPr>
          <p:cNvPr id="10" name="Text Placeholder 4"/>
          <p:cNvSpPr>
            <a:spLocks noGrp="1"/>
          </p:cNvSpPr>
          <p:nvPr>
            <p:ph type="body" sz="quarter" idx="24" hasCustomPrompt="1"/>
          </p:nvPr>
        </p:nvSpPr>
        <p:spPr>
          <a:xfrm>
            <a:off x="304800" y="311625"/>
            <a:ext cx="11544300" cy="531004"/>
          </a:xfrm>
          <a:prstGeom prst="rect">
            <a:avLst/>
          </a:prstGeom>
        </p:spPr>
        <p:txBody>
          <a:bodyPr anchor="ctr"/>
          <a:lstStyle>
            <a:lvl1pPr marL="0" indent="0">
              <a:lnSpc>
                <a:spcPts val="3400"/>
              </a:lnSpc>
              <a:buNone/>
              <a:defRPr sz="2800" b="1" i="0" baseline="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 </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hree columns">
    <p:spTree>
      <p:nvGrpSpPr>
        <p:cNvPr id="1" name=""/>
        <p:cNvGrpSpPr/>
        <p:nvPr/>
      </p:nvGrpSpPr>
      <p:grpSpPr>
        <a:xfrm>
          <a:off x="0" y="0"/>
          <a:ext cx="0" cy="0"/>
          <a:chOff x="0" y="0"/>
          <a:chExt cx="0" cy="0"/>
        </a:xfrm>
      </p:grpSpPr>
      <p:cxnSp>
        <p:nvCxnSpPr>
          <p:cNvPr id="3" name="Straight Connector 2"/>
          <p:cNvCxnSpPr/>
          <p:nvPr userDrawn="1"/>
        </p:nvCxnSpPr>
        <p:spPr>
          <a:xfrm flipH="1">
            <a:off x="4113593" y="1642368"/>
            <a:ext cx="14515" cy="4754880"/>
          </a:xfrm>
          <a:prstGeom prst="line">
            <a:avLst/>
          </a:prstGeom>
          <a:ln w="12700" cap="rnd">
            <a:solidFill>
              <a:srgbClr val="CCCCCC"/>
            </a:solidFill>
          </a:ln>
        </p:spPr>
        <p:style>
          <a:lnRef idx="1">
            <a:schemeClr val="accent1"/>
          </a:lnRef>
          <a:fillRef idx="0">
            <a:schemeClr val="accent1"/>
          </a:fillRef>
          <a:effectRef idx="0">
            <a:schemeClr val="accent1"/>
          </a:effectRef>
          <a:fontRef idx="minor">
            <a:schemeClr val="tx1"/>
          </a:fontRef>
        </p:style>
      </p:cxnSp>
      <p:sp>
        <p:nvSpPr>
          <p:cNvPr id="5" name="Text Placeholder 5"/>
          <p:cNvSpPr>
            <a:spLocks noGrp="1"/>
          </p:cNvSpPr>
          <p:nvPr>
            <p:ph type="body" sz="quarter" idx="23" hasCustomPrompt="1"/>
          </p:nvPr>
        </p:nvSpPr>
        <p:spPr>
          <a:xfrm>
            <a:off x="363252" y="1642368"/>
            <a:ext cx="3585112"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18" name="Text Placeholder 4"/>
          <p:cNvSpPr>
            <a:spLocks noGrp="1"/>
          </p:cNvSpPr>
          <p:nvPr>
            <p:ph type="body" sz="quarter" idx="24" hasCustomPrompt="1"/>
          </p:nvPr>
        </p:nvSpPr>
        <p:spPr>
          <a:xfrm>
            <a:off x="304800" y="311625"/>
            <a:ext cx="11506201" cy="552591"/>
          </a:xfrm>
          <a:prstGeom prst="rect">
            <a:avLst/>
          </a:prstGeom>
        </p:spPr>
        <p:txBody>
          <a:bodyPr anchor="ctr"/>
          <a:lstStyle>
            <a:lvl1pPr marL="0" indent="0">
              <a:lnSpc>
                <a:spcPts val="3400"/>
              </a:lnSpc>
              <a:buNone/>
              <a:defRPr sz="2800" b="1" i="0" baseline="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 </a:t>
            </a:r>
          </a:p>
        </p:txBody>
      </p:sp>
      <p:sp>
        <p:nvSpPr>
          <p:cNvPr id="11" name="Content Placeholder 7"/>
          <p:cNvSpPr>
            <a:spLocks noGrp="1"/>
          </p:cNvSpPr>
          <p:nvPr>
            <p:ph sz="quarter" idx="25" hasCustomPrompt="1"/>
          </p:nvPr>
        </p:nvSpPr>
        <p:spPr>
          <a:xfrm>
            <a:off x="363252" y="1988733"/>
            <a:ext cx="3585111" cy="4230530"/>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13" name="Text Placeholder 5"/>
          <p:cNvSpPr>
            <a:spLocks noGrp="1"/>
          </p:cNvSpPr>
          <p:nvPr>
            <p:ph type="body" sz="quarter" idx="11" hasCustomPrompt="1"/>
          </p:nvPr>
        </p:nvSpPr>
        <p:spPr>
          <a:xfrm>
            <a:off x="304799" y="864216"/>
            <a:ext cx="11544301" cy="407568"/>
          </a:xfrm>
          <a:prstGeom prst="rect">
            <a:avLst/>
          </a:prstGeom>
        </p:spPr>
        <p:txBody>
          <a:bodyPr/>
          <a:lstStyle>
            <a:lvl1pPr marL="0" indent="0">
              <a:lnSpc>
                <a:spcPts val="2400"/>
              </a:lnSpc>
              <a:buNone/>
              <a:defRPr sz="2000" b="0" i="0" baseline="0">
                <a:solidFill>
                  <a:srgbClr val="666666"/>
                </a:solidFill>
                <a:latin typeface="Arial" charset="0"/>
                <a:ea typeface="Arial" charset="0"/>
                <a:cs typeface="Arial" charset="0"/>
              </a:defRPr>
            </a:lvl1pPr>
          </a:lstStyle>
          <a:p>
            <a:pPr lvl="0"/>
            <a:r>
              <a:rPr lang="en-US" dirty="0"/>
              <a:t>Subtitle Goes Here</a:t>
            </a:r>
          </a:p>
        </p:txBody>
      </p:sp>
      <p:cxnSp>
        <p:nvCxnSpPr>
          <p:cNvPr id="9" name="Straight Connector 8"/>
          <p:cNvCxnSpPr/>
          <p:nvPr userDrawn="1"/>
        </p:nvCxnSpPr>
        <p:spPr>
          <a:xfrm flipH="1">
            <a:off x="8061839" y="1642368"/>
            <a:ext cx="14515" cy="4754880"/>
          </a:xfrm>
          <a:prstGeom prst="line">
            <a:avLst/>
          </a:prstGeom>
          <a:ln w="12700" cap="rnd">
            <a:solidFill>
              <a:srgbClr val="CCCCCC"/>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6" hasCustomPrompt="1"/>
          </p:nvPr>
        </p:nvSpPr>
        <p:spPr>
          <a:xfrm>
            <a:off x="4293339" y="1642368"/>
            <a:ext cx="3585112"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20" name="Content Placeholder 7"/>
          <p:cNvSpPr>
            <a:spLocks noGrp="1"/>
          </p:cNvSpPr>
          <p:nvPr>
            <p:ph sz="quarter" idx="27" hasCustomPrompt="1"/>
          </p:nvPr>
        </p:nvSpPr>
        <p:spPr>
          <a:xfrm>
            <a:off x="4293340" y="1988733"/>
            <a:ext cx="3581400" cy="4230530"/>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21" name="Text Placeholder 5"/>
          <p:cNvSpPr>
            <a:spLocks noGrp="1"/>
          </p:cNvSpPr>
          <p:nvPr>
            <p:ph type="body" sz="quarter" idx="28" hasCustomPrompt="1"/>
          </p:nvPr>
        </p:nvSpPr>
        <p:spPr>
          <a:xfrm>
            <a:off x="8263988" y="1642368"/>
            <a:ext cx="3585112"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22" name="Content Placeholder 7"/>
          <p:cNvSpPr>
            <a:spLocks noGrp="1"/>
          </p:cNvSpPr>
          <p:nvPr>
            <p:ph sz="quarter" idx="29" hasCustomPrompt="1"/>
          </p:nvPr>
        </p:nvSpPr>
        <p:spPr>
          <a:xfrm>
            <a:off x="8263989" y="1988733"/>
            <a:ext cx="3581400" cy="4230530"/>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hree columns">
    <p:spTree>
      <p:nvGrpSpPr>
        <p:cNvPr id="1" name=""/>
        <p:cNvGrpSpPr/>
        <p:nvPr/>
      </p:nvGrpSpPr>
      <p:grpSpPr>
        <a:xfrm>
          <a:off x="0" y="0"/>
          <a:ext cx="0" cy="0"/>
          <a:chOff x="0" y="0"/>
          <a:chExt cx="0" cy="0"/>
        </a:xfrm>
      </p:grpSpPr>
      <p:cxnSp>
        <p:nvCxnSpPr>
          <p:cNvPr id="3" name="Straight Connector 2"/>
          <p:cNvCxnSpPr/>
          <p:nvPr userDrawn="1"/>
        </p:nvCxnSpPr>
        <p:spPr>
          <a:xfrm flipH="1">
            <a:off x="4113593" y="1642368"/>
            <a:ext cx="14515" cy="4754880"/>
          </a:xfrm>
          <a:prstGeom prst="line">
            <a:avLst/>
          </a:prstGeom>
          <a:ln w="12700" cap="rnd">
            <a:solidFill>
              <a:srgbClr val="CCCCCC"/>
            </a:solidFill>
          </a:ln>
        </p:spPr>
        <p:style>
          <a:lnRef idx="1">
            <a:schemeClr val="accent1"/>
          </a:lnRef>
          <a:fillRef idx="0">
            <a:schemeClr val="accent1"/>
          </a:fillRef>
          <a:effectRef idx="0">
            <a:schemeClr val="accent1"/>
          </a:effectRef>
          <a:fontRef idx="minor">
            <a:schemeClr val="tx1"/>
          </a:fontRef>
        </p:style>
      </p:cxnSp>
      <p:sp>
        <p:nvSpPr>
          <p:cNvPr id="5" name="Text Placeholder 5"/>
          <p:cNvSpPr>
            <a:spLocks noGrp="1"/>
          </p:cNvSpPr>
          <p:nvPr>
            <p:ph type="body" sz="quarter" idx="23" hasCustomPrompt="1"/>
          </p:nvPr>
        </p:nvSpPr>
        <p:spPr>
          <a:xfrm>
            <a:off x="363252" y="1642368"/>
            <a:ext cx="3585112"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18" name="Text Placeholder 4"/>
          <p:cNvSpPr>
            <a:spLocks noGrp="1"/>
          </p:cNvSpPr>
          <p:nvPr>
            <p:ph type="body" sz="quarter" idx="24" hasCustomPrompt="1"/>
          </p:nvPr>
        </p:nvSpPr>
        <p:spPr>
          <a:xfrm>
            <a:off x="304800" y="311625"/>
            <a:ext cx="11506201" cy="552591"/>
          </a:xfrm>
          <a:prstGeom prst="rect">
            <a:avLst/>
          </a:prstGeom>
        </p:spPr>
        <p:txBody>
          <a:bodyPr anchor="ctr"/>
          <a:lstStyle>
            <a:lvl1pPr marL="0" indent="0">
              <a:lnSpc>
                <a:spcPts val="3400"/>
              </a:lnSpc>
              <a:buNone/>
              <a:defRPr sz="2800" b="1" i="0" baseline="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 </a:t>
            </a:r>
          </a:p>
        </p:txBody>
      </p:sp>
      <p:sp>
        <p:nvSpPr>
          <p:cNvPr id="11" name="Content Placeholder 7"/>
          <p:cNvSpPr>
            <a:spLocks noGrp="1"/>
          </p:cNvSpPr>
          <p:nvPr>
            <p:ph sz="quarter" idx="25" hasCustomPrompt="1"/>
          </p:nvPr>
        </p:nvSpPr>
        <p:spPr>
          <a:xfrm>
            <a:off x="363252" y="1988732"/>
            <a:ext cx="3585111" cy="4230531"/>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13" name="Text Placeholder 5"/>
          <p:cNvSpPr>
            <a:spLocks noGrp="1"/>
          </p:cNvSpPr>
          <p:nvPr>
            <p:ph type="body" sz="quarter" idx="11" hasCustomPrompt="1"/>
          </p:nvPr>
        </p:nvSpPr>
        <p:spPr>
          <a:xfrm>
            <a:off x="304799" y="864216"/>
            <a:ext cx="11544301" cy="407568"/>
          </a:xfrm>
          <a:prstGeom prst="rect">
            <a:avLst/>
          </a:prstGeom>
        </p:spPr>
        <p:txBody>
          <a:bodyPr/>
          <a:lstStyle>
            <a:lvl1pPr marL="0" indent="0">
              <a:lnSpc>
                <a:spcPts val="2400"/>
              </a:lnSpc>
              <a:buNone/>
              <a:defRPr sz="2000" b="0" i="0" baseline="0">
                <a:solidFill>
                  <a:srgbClr val="666666"/>
                </a:solidFill>
                <a:latin typeface="Arial" charset="0"/>
                <a:ea typeface="Arial" charset="0"/>
                <a:cs typeface="Arial" charset="0"/>
              </a:defRPr>
            </a:lvl1pPr>
          </a:lstStyle>
          <a:p>
            <a:pPr lvl="0"/>
            <a:r>
              <a:rPr lang="en-US" dirty="0"/>
              <a:t>Subtitle Goes Here</a:t>
            </a:r>
          </a:p>
        </p:txBody>
      </p:sp>
      <p:cxnSp>
        <p:nvCxnSpPr>
          <p:cNvPr id="9" name="Straight Connector 8"/>
          <p:cNvCxnSpPr/>
          <p:nvPr userDrawn="1"/>
        </p:nvCxnSpPr>
        <p:spPr>
          <a:xfrm flipH="1">
            <a:off x="8061839" y="1642368"/>
            <a:ext cx="14515" cy="4754880"/>
          </a:xfrm>
          <a:prstGeom prst="line">
            <a:avLst/>
          </a:prstGeom>
          <a:ln w="12700" cap="rnd">
            <a:solidFill>
              <a:srgbClr val="CCCCCC"/>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6" hasCustomPrompt="1"/>
          </p:nvPr>
        </p:nvSpPr>
        <p:spPr>
          <a:xfrm>
            <a:off x="4293339" y="1642368"/>
            <a:ext cx="3585112"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20" name="Content Placeholder 7"/>
          <p:cNvSpPr>
            <a:spLocks noGrp="1"/>
          </p:cNvSpPr>
          <p:nvPr>
            <p:ph sz="quarter" idx="27" hasCustomPrompt="1"/>
          </p:nvPr>
        </p:nvSpPr>
        <p:spPr>
          <a:xfrm>
            <a:off x="4293340" y="1988732"/>
            <a:ext cx="3581400" cy="4230531"/>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21" name="Text Placeholder 5"/>
          <p:cNvSpPr>
            <a:spLocks noGrp="1"/>
          </p:cNvSpPr>
          <p:nvPr>
            <p:ph type="body" sz="quarter" idx="28" hasCustomPrompt="1"/>
          </p:nvPr>
        </p:nvSpPr>
        <p:spPr>
          <a:xfrm>
            <a:off x="8263988" y="1642368"/>
            <a:ext cx="3585112"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22" name="Content Placeholder 7"/>
          <p:cNvSpPr>
            <a:spLocks noGrp="1"/>
          </p:cNvSpPr>
          <p:nvPr>
            <p:ph sz="quarter" idx="29" hasCustomPrompt="1"/>
          </p:nvPr>
        </p:nvSpPr>
        <p:spPr>
          <a:xfrm>
            <a:off x="8263989" y="1988732"/>
            <a:ext cx="3581400" cy="4230531"/>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ic on right">
    <p:spTree>
      <p:nvGrpSpPr>
        <p:cNvPr id="1" name=""/>
        <p:cNvGrpSpPr/>
        <p:nvPr/>
      </p:nvGrpSpPr>
      <p:grpSpPr>
        <a:xfrm>
          <a:off x="0" y="0"/>
          <a:ext cx="0" cy="0"/>
          <a:chOff x="0" y="0"/>
          <a:chExt cx="0" cy="0"/>
        </a:xfrm>
      </p:grpSpPr>
      <p:sp>
        <p:nvSpPr>
          <p:cNvPr id="16" name="Text Placeholder 3"/>
          <p:cNvSpPr>
            <a:spLocks noGrp="1"/>
          </p:cNvSpPr>
          <p:nvPr>
            <p:ph type="body" sz="quarter" idx="16" hasCustomPrompt="1"/>
          </p:nvPr>
        </p:nvSpPr>
        <p:spPr>
          <a:xfrm>
            <a:off x="304800" y="304800"/>
            <a:ext cx="5056993" cy="528017"/>
          </a:xfrm>
          <a:prstGeom prst="rect">
            <a:avLst/>
          </a:prstGeom>
        </p:spPr>
        <p:txBody>
          <a:bodyPr anchor="t"/>
          <a:lstStyle>
            <a:lvl1pPr marL="0" indent="0">
              <a:lnSpc>
                <a:spcPts val="3400"/>
              </a:lnSpc>
              <a:buNone/>
              <a:defRPr kumimoji="0" lang="en-US" sz="2800" b="1" i="0" u="none" strike="noStrike" kern="1200" cap="none" spc="0" normalizeH="0" baseline="0" dirty="0" smtClean="0">
                <a:ln>
                  <a:noFill/>
                </a:ln>
                <a:solidFill>
                  <a:srgbClr val="666666"/>
                </a:solidFill>
                <a:effectLst/>
                <a:uLnTx/>
                <a:uFillTx/>
                <a:latin typeface="Arial" charset="0"/>
                <a:ea typeface="Arial" charset="0"/>
                <a:cs typeface="Arial" charset="0"/>
              </a:defRPr>
            </a:lvl1pPr>
          </a:lstStyle>
          <a:p>
            <a:pPr lvl="0"/>
            <a:r>
              <a:rPr lang="en-US" dirty="0"/>
              <a:t>TITLE GOES HERE</a:t>
            </a:r>
          </a:p>
        </p:txBody>
      </p:sp>
      <p:sp>
        <p:nvSpPr>
          <p:cNvPr id="17" name="Text Placeholder 5"/>
          <p:cNvSpPr>
            <a:spLocks noGrp="1"/>
          </p:cNvSpPr>
          <p:nvPr>
            <p:ph type="body" sz="quarter" idx="14" hasCustomPrompt="1"/>
          </p:nvPr>
        </p:nvSpPr>
        <p:spPr>
          <a:xfrm>
            <a:off x="304800" y="846264"/>
            <a:ext cx="5056993" cy="376237"/>
          </a:xfrm>
          <a:prstGeom prst="rect">
            <a:avLst/>
          </a:prstGeom>
        </p:spPr>
        <p:txBody>
          <a:bodyPr anchor="t"/>
          <a:lstStyle>
            <a:lvl1pPr marL="0" indent="0">
              <a:lnSpc>
                <a:spcPts val="2400"/>
              </a:lnSpc>
              <a:buNone/>
              <a:defRPr sz="2000" b="0" i="0" baseline="0">
                <a:solidFill>
                  <a:srgbClr val="666666"/>
                </a:solidFill>
                <a:latin typeface="Arial" charset="0"/>
                <a:ea typeface="Arial" charset="0"/>
                <a:cs typeface="Arial" charset="0"/>
              </a:defRPr>
            </a:lvl1pPr>
          </a:lstStyle>
          <a:p>
            <a:pPr lvl="0"/>
            <a:r>
              <a:rPr lang="en-US" dirty="0"/>
              <a:t>Subtitle Goes Here</a:t>
            </a:r>
          </a:p>
        </p:txBody>
      </p:sp>
      <p:sp>
        <p:nvSpPr>
          <p:cNvPr id="7" name="Content Placeholder 7"/>
          <p:cNvSpPr>
            <a:spLocks noGrp="1"/>
          </p:cNvSpPr>
          <p:nvPr>
            <p:ph sz="quarter" idx="25" hasCustomPrompt="1"/>
          </p:nvPr>
        </p:nvSpPr>
        <p:spPr>
          <a:xfrm>
            <a:off x="304800" y="2152650"/>
            <a:ext cx="4962526" cy="3790950"/>
          </a:xfrm>
          <a:prstGeom prst="rect">
            <a:avLst/>
          </a:prstGeom>
        </p:spPr>
        <p:txBody>
          <a:bodyPr/>
          <a:lstStyle>
            <a:lvl1pPr marL="285750" indent="-285750">
              <a:lnSpc>
                <a:spcPts val="2120"/>
              </a:lnSpc>
              <a:buFont typeface="Arial" charset="0"/>
              <a:buChar char="•"/>
              <a:defRPr sz="1600" b="0" i="0" baseline="0">
                <a:solidFill>
                  <a:srgbClr val="666666"/>
                </a:solidFill>
                <a:latin typeface="Arial" charset="0"/>
                <a:ea typeface="Arial" charset="0"/>
                <a:cs typeface="Arial" charset="0"/>
              </a:defRPr>
            </a:lvl1pPr>
            <a:lvl2pPr>
              <a:defRPr sz="1500">
                <a:solidFill>
                  <a:srgbClr val="666666"/>
                </a:solidFill>
                <a:latin typeface="Arial" charset="0"/>
                <a:ea typeface="Arial" charset="0"/>
                <a:cs typeface="Arial" charset="0"/>
              </a:defRPr>
            </a:lvl2pPr>
            <a:lvl3pPr>
              <a:defRPr sz="1400">
                <a:solidFill>
                  <a:srgbClr val="666666"/>
                </a:solidFill>
                <a:latin typeface="Arial" charset="0"/>
                <a:ea typeface="Arial" charset="0"/>
                <a:cs typeface="Arial" charset="0"/>
              </a:defRPr>
            </a:lvl3pPr>
            <a:lvl4pPr>
              <a:defRPr sz="1400">
                <a:solidFill>
                  <a:srgbClr val="666666"/>
                </a:solidFill>
                <a:latin typeface="Arial" charset="0"/>
                <a:ea typeface="Arial" charset="0"/>
                <a:cs typeface="Arial" charset="0"/>
              </a:defRPr>
            </a:lvl4pPr>
          </a:lstStyle>
          <a:p>
            <a:pPr lvl="0"/>
            <a:r>
              <a:rPr lang="en-US" dirty="0"/>
              <a:t>Body text goes here</a:t>
            </a:r>
          </a:p>
          <a:p>
            <a:pPr lvl="1"/>
            <a:r>
              <a:rPr lang="en-US" dirty="0"/>
              <a:t>Body</a:t>
            </a:r>
          </a:p>
          <a:p>
            <a:pPr lvl="2"/>
            <a:r>
              <a:rPr lang="en-US" dirty="0"/>
              <a:t>Body</a:t>
            </a:r>
          </a:p>
          <a:p>
            <a:pPr lvl="3"/>
            <a:r>
              <a:rPr lang="en-US" dirty="0"/>
              <a:t>Body</a:t>
            </a:r>
          </a:p>
        </p:txBody>
      </p:sp>
      <p:sp>
        <p:nvSpPr>
          <p:cNvPr id="6" name="Picture Placeholder 7"/>
          <p:cNvSpPr>
            <a:spLocks noGrp="1"/>
          </p:cNvSpPr>
          <p:nvPr>
            <p:ph type="pic" sz="quarter" idx="12" hasCustomPrompt="1"/>
          </p:nvPr>
        </p:nvSpPr>
        <p:spPr>
          <a:xfrm>
            <a:off x="6096001" y="171450"/>
            <a:ext cx="5962650" cy="6521958"/>
          </a:xfrm>
          <a:prstGeom prst="rect">
            <a:avLst/>
          </a:prstGeom>
          <a:solidFill>
            <a:schemeClr val="bg1">
              <a:lumMod val="75000"/>
            </a:schemeClr>
          </a:solidFill>
          <a:ln>
            <a:noFill/>
          </a:ln>
          <a:effectLst>
            <a:outerShdw blurRad="254000" dist="38100" dir="8100000" algn="tr" rotWithShape="0">
              <a:prstClr val="black">
                <a:alpha val="15000"/>
              </a:prstClr>
            </a:outerShdw>
          </a:effectLst>
        </p:spPr>
        <p:txBody>
          <a:bodyPr anchor="ctr"/>
          <a:lstStyle>
            <a:lvl1pPr marL="0" indent="0" algn="ctr">
              <a:buNone/>
              <a:defRPr sz="1800" b="0" i="0" baseline="0">
                <a:latin typeface="Arial" charset="0"/>
                <a:ea typeface="Arial" charset="0"/>
                <a:cs typeface="Arial" charset="0"/>
              </a:defRPr>
            </a:lvl1pPr>
          </a:lstStyle>
          <a:p>
            <a:r>
              <a:rPr lang="en-US" dirty="0"/>
              <a:t>Picture/ Screenshot goes here</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264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 on left">
    <p:spTree>
      <p:nvGrpSpPr>
        <p:cNvPr id="1" name=""/>
        <p:cNvGrpSpPr/>
        <p:nvPr/>
      </p:nvGrpSpPr>
      <p:grpSpPr>
        <a:xfrm>
          <a:off x="0" y="0"/>
          <a:ext cx="0" cy="0"/>
          <a:chOff x="0" y="0"/>
          <a:chExt cx="0" cy="0"/>
        </a:xfrm>
      </p:grpSpPr>
      <p:sp>
        <p:nvSpPr>
          <p:cNvPr id="4" name="Rectangle 3"/>
          <p:cNvSpPr/>
          <p:nvPr userDrawn="1"/>
        </p:nvSpPr>
        <p:spPr>
          <a:xfrm>
            <a:off x="0" y="0"/>
            <a:ext cx="60960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8" name="Picture Placeholder 7"/>
          <p:cNvSpPr>
            <a:spLocks noGrp="1"/>
          </p:cNvSpPr>
          <p:nvPr>
            <p:ph type="pic" sz="quarter" idx="12" hasCustomPrompt="1"/>
          </p:nvPr>
        </p:nvSpPr>
        <p:spPr>
          <a:xfrm>
            <a:off x="0" y="0"/>
            <a:ext cx="6096000" cy="6858000"/>
          </a:xfrm>
          <a:prstGeom prst="rect">
            <a:avLst/>
          </a:prstGeom>
          <a:effectLst>
            <a:outerShdw blurRad="254000" dist="38100" dir="8100000" algn="tr" rotWithShape="0">
              <a:prstClr val="black">
                <a:alpha val="15000"/>
              </a:prstClr>
            </a:outerShdw>
          </a:effectLst>
        </p:spPr>
        <p:txBody>
          <a:bodyPr anchor="ctr"/>
          <a:lstStyle>
            <a:lvl1pPr marL="0" indent="0" algn="ctr">
              <a:buNone/>
              <a:defRPr sz="1800" b="0" i="0" baseline="0">
                <a:solidFill>
                  <a:srgbClr val="FFFFFF"/>
                </a:solidFill>
                <a:latin typeface="Arial" charset="0"/>
                <a:ea typeface="Arial" charset="0"/>
                <a:cs typeface="Arial" charset="0"/>
              </a:defRPr>
            </a:lvl1pPr>
          </a:lstStyle>
          <a:p>
            <a:r>
              <a:rPr lang="en-US" dirty="0"/>
              <a:t>Picture goes here</a:t>
            </a:r>
          </a:p>
          <a:p>
            <a:r>
              <a:rPr lang="en-US" altLang="zh-TW" dirty="0"/>
              <a:t>Change picture transparency to 70%</a:t>
            </a:r>
            <a:endParaRPr lang="en-US" dirty="0"/>
          </a:p>
        </p:txBody>
      </p:sp>
      <p:sp>
        <p:nvSpPr>
          <p:cNvPr id="10" name="Text Placeholder 3"/>
          <p:cNvSpPr>
            <a:spLocks noGrp="1"/>
          </p:cNvSpPr>
          <p:nvPr>
            <p:ph type="body" sz="quarter" idx="16" hasCustomPrompt="1"/>
          </p:nvPr>
        </p:nvSpPr>
        <p:spPr>
          <a:xfrm>
            <a:off x="515471" y="528507"/>
            <a:ext cx="505699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bg1"/>
                </a:solidFill>
                <a:effectLst/>
                <a:uLnTx/>
                <a:uFillTx/>
                <a:latin typeface="Arial" charset="0"/>
                <a:ea typeface="Arial" charset="0"/>
                <a:cs typeface="Arial" charset="0"/>
              </a:defRPr>
            </a:lvl1pPr>
          </a:lstStyle>
          <a:p>
            <a:pPr lvl="0"/>
            <a:r>
              <a:rPr lang="en-US" dirty="0"/>
              <a:t>TITLE GOES HERE</a:t>
            </a:r>
          </a:p>
        </p:txBody>
      </p:sp>
      <p:sp>
        <p:nvSpPr>
          <p:cNvPr id="11" name="Text Placeholder 5"/>
          <p:cNvSpPr>
            <a:spLocks noGrp="1"/>
          </p:cNvSpPr>
          <p:nvPr>
            <p:ph type="body" sz="quarter" idx="14" hasCustomPrompt="1"/>
          </p:nvPr>
        </p:nvSpPr>
        <p:spPr>
          <a:xfrm>
            <a:off x="515471" y="1069971"/>
            <a:ext cx="5056993" cy="376237"/>
          </a:xfrm>
          <a:prstGeom prst="rect">
            <a:avLst/>
          </a:prstGeom>
        </p:spPr>
        <p:txBody>
          <a:bodyPr anchor="t"/>
          <a:lstStyle>
            <a:lvl1pPr marL="0" indent="0">
              <a:lnSpc>
                <a:spcPts val="2400"/>
              </a:lnSpc>
              <a:buNone/>
              <a:defRPr sz="2000" b="0" i="0" baseline="0">
                <a:solidFill>
                  <a:schemeClr val="bg1"/>
                </a:solidFill>
                <a:latin typeface="Arial" charset="0"/>
                <a:ea typeface="Arial" charset="0"/>
                <a:cs typeface="Arial" charset="0"/>
              </a:defRPr>
            </a:lvl1pPr>
          </a:lstStyle>
          <a:p>
            <a:pPr lvl="0"/>
            <a:r>
              <a:rPr lang="en-US" dirty="0"/>
              <a:t>Subtitle Goes Here</a:t>
            </a:r>
          </a:p>
        </p:txBody>
      </p:sp>
      <p:pic>
        <p:nvPicPr>
          <p:cNvPr id="9" name="Picture 8"/>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609600" y="6528309"/>
            <a:ext cx="1464733" cy="93826"/>
          </a:xfrm>
          <a:prstGeom prst="rect">
            <a:avLst/>
          </a:prstGeom>
        </p:spPr>
      </p:pic>
      <p:sp>
        <p:nvSpPr>
          <p:cNvPr id="17" name="Text Placeholder 5"/>
          <p:cNvSpPr>
            <a:spLocks noGrp="1"/>
          </p:cNvSpPr>
          <p:nvPr>
            <p:ph type="body" sz="quarter" idx="23" hasCustomPrompt="1"/>
          </p:nvPr>
        </p:nvSpPr>
        <p:spPr>
          <a:xfrm>
            <a:off x="6619537" y="595742"/>
            <a:ext cx="4962526"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12" name="Text Placeholder 5"/>
          <p:cNvSpPr>
            <a:spLocks noGrp="1"/>
          </p:cNvSpPr>
          <p:nvPr>
            <p:ph type="body" sz="quarter" idx="22" hasCustomPrompt="1"/>
          </p:nvPr>
        </p:nvSpPr>
        <p:spPr>
          <a:xfrm>
            <a:off x="6619537" y="1128712"/>
            <a:ext cx="4962525" cy="5119687"/>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Tree>
    <p:extLst>
      <p:ext uri="{BB962C8B-B14F-4D97-AF65-F5344CB8AC3E}">
        <p14:creationId xmlns:p14="http://schemas.microsoft.com/office/powerpoint/2010/main" val="1285646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pic on right">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6096000" y="0"/>
            <a:ext cx="6096000" cy="6858000"/>
          </a:xfrm>
          <a:prstGeom prst="rect">
            <a:avLst/>
          </a:prstGeom>
          <a:solidFill>
            <a:schemeClr val="bg1">
              <a:lumMod val="75000"/>
            </a:schemeClr>
          </a:solidFill>
          <a:ln>
            <a:noFill/>
          </a:ln>
          <a:effectLst>
            <a:outerShdw blurRad="254000" dist="38100" dir="8100000" algn="tr" rotWithShape="0">
              <a:prstClr val="black">
                <a:alpha val="15000"/>
              </a:prstClr>
            </a:outerShdw>
          </a:effectLst>
        </p:spPr>
        <p:txBody>
          <a:bodyPr anchor="ctr"/>
          <a:lstStyle>
            <a:lvl1pPr marL="0" indent="0" algn="ctr">
              <a:buNone/>
              <a:defRPr sz="1800" b="0" i="0" baseline="0">
                <a:latin typeface="Arial" charset="0"/>
                <a:ea typeface="Arial" charset="0"/>
                <a:cs typeface="Arial" charset="0"/>
              </a:defRPr>
            </a:lvl1pPr>
          </a:lstStyle>
          <a:p>
            <a:r>
              <a:rPr lang="en-US" dirty="0"/>
              <a:t>Picture/ Screenshot goes here</a:t>
            </a:r>
          </a:p>
        </p:txBody>
      </p:sp>
      <p:sp>
        <p:nvSpPr>
          <p:cNvPr id="6" name="Text Placeholder 5"/>
          <p:cNvSpPr>
            <a:spLocks noGrp="1"/>
          </p:cNvSpPr>
          <p:nvPr>
            <p:ph type="body" sz="quarter" idx="22" hasCustomPrompt="1"/>
          </p:nvPr>
        </p:nvSpPr>
        <p:spPr>
          <a:xfrm>
            <a:off x="523536" y="3192951"/>
            <a:ext cx="5115264"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6" name="Text Placeholder 3"/>
          <p:cNvSpPr>
            <a:spLocks noGrp="1"/>
          </p:cNvSpPr>
          <p:nvPr>
            <p:ph type="body" sz="quarter" idx="16" hasCustomPrompt="1"/>
          </p:nvPr>
        </p:nvSpPr>
        <p:spPr>
          <a:xfrm>
            <a:off x="515471" y="528507"/>
            <a:ext cx="505699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7" name="Text Placeholder 5"/>
          <p:cNvSpPr>
            <a:spLocks noGrp="1"/>
          </p:cNvSpPr>
          <p:nvPr>
            <p:ph type="body" sz="quarter" idx="14" hasCustomPrompt="1"/>
          </p:nvPr>
        </p:nvSpPr>
        <p:spPr>
          <a:xfrm>
            <a:off x="515471" y="1069971"/>
            <a:ext cx="505699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Tree>
    <p:extLst>
      <p:ext uri="{BB962C8B-B14F-4D97-AF65-F5344CB8AC3E}">
        <p14:creationId xmlns:p14="http://schemas.microsoft.com/office/powerpoint/2010/main" val="29992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isting 2 items w/ highlighted text">
    <p:spTree>
      <p:nvGrpSpPr>
        <p:cNvPr id="1" name=""/>
        <p:cNvGrpSpPr/>
        <p:nvPr/>
      </p:nvGrpSpPr>
      <p:grpSpPr>
        <a:xfrm>
          <a:off x="0" y="0"/>
          <a:ext cx="0" cy="0"/>
          <a:chOff x="0" y="0"/>
          <a:chExt cx="0" cy="0"/>
        </a:xfrm>
      </p:grpSpPr>
      <p:sp>
        <p:nvSpPr>
          <p:cNvPr id="4" name="Rectangle 3"/>
          <p:cNvSpPr/>
          <p:nvPr userDrawn="1"/>
        </p:nvSpPr>
        <p:spPr>
          <a:xfrm>
            <a:off x="4876800" y="0"/>
            <a:ext cx="3657600" cy="6858000"/>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Rectangle 4"/>
          <p:cNvSpPr/>
          <p:nvPr userDrawn="1"/>
        </p:nvSpPr>
        <p:spPr>
          <a:xfrm>
            <a:off x="8534400" y="0"/>
            <a:ext cx="3657600" cy="6858000"/>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ext Placeholder 3"/>
          <p:cNvSpPr>
            <a:spLocks noGrp="1"/>
          </p:cNvSpPr>
          <p:nvPr>
            <p:ph type="body" sz="quarter" idx="23" hasCustomPrompt="1"/>
          </p:nvPr>
        </p:nvSpPr>
        <p:spPr>
          <a:xfrm>
            <a:off x="5105400" y="2008562"/>
            <a:ext cx="3200400" cy="142602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4" name="Text Placeholder 3"/>
          <p:cNvSpPr>
            <a:spLocks noGrp="1"/>
          </p:cNvSpPr>
          <p:nvPr>
            <p:ph type="body" sz="quarter" idx="24" hasCustomPrompt="1"/>
          </p:nvPr>
        </p:nvSpPr>
        <p:spPr>
          <a:xfrm>
            <a:off x="8762998" y="2013513"/>
            <a:ext cx="3200400" cy="142602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1" name="Text Placeholder 5"/>
          <p:cNvSpPr>
            <a:spLocks noGrp="1"/>
          </p:cNvSpPr>
          <p:nvPr>
            <p:ph type="body" sz="quarter" idx="15" hasCustomPrompt="1"/>
          </p:nvPr>
        </p:nvSpPr>
        <p:spPr>
          <a:xfrm>
            <a:off x="5105400" y="3429000"/>
            <a:ext cx="3200400"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5" name="Text Placeholder 5"/>
          <p:cNvSpPr>
            <a:spLocks noGrp="1"/>
          </p:cNvSpPr>
          <p:nvPr>
            <p:ph type="body" sz="quarter" idx="25" hasCustomPrompt="1"/>
          </p:nvPr>
        </p:nvSpPr>
        <p:spPr>
          <a:xfrm>
            <a:off x="8762998" y="3429000"/>
            <a:ext cx="3200400"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8" name="Text Placeholder 5"/>
          <p:cNvSpPr>
            <a:spLocks noGrp="1"/>
          </p:cNvSpPr>
          <p:nvPr>
            <p:ph type="body" sz="quarter" idx="22" hasCustomPrompt="1"/>
          </p:nvPr>
        </p:nvSpPr>
        <p:spPr>
          <a:xfrm>
            <a:off x="523536" y="3192951"/>
            <a:ext cx="3940888"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22" name="Text Placeholder 3"/>
          <p:cNvSpPr>
            <a:spLocks noGrp="1"/>
          </p:cNvSpPr>
          <p:nvPr>
            <p:ph type="body" sz="quarter" idx="16" hasCustomPrompt="1"/>
          </p:nvPr>
        </p:nvSpPr>
        <p:spPr>
          <a:xfrm>
            <a:off x="515471" y="528507"/>
            <a:ext cx="394895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23" name="Text Placeholder 5"/>
          <p:cNvSpPr>
            <a:spLocks noGrp="1"/>
          </p:cNvSpPr>
          <p:nvPr>
            <p:ph type="body" sz="quarter" idx="14" hasCustomPrompt="1"/>
          </p:nvPr>
        </p:nvSpPr>
        <p:spPr>
          <a:xfrm>
            <a:off x="515471" y="1069971"/>
            <a:ext cx="394895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Tree>
    <p:extLst>
      <p:ext uri="{BB962C8B-B14F-4D97-AF65-F5344CB8AC3E}">
        <p14:creationId xmlns:p14="http://schemas.microsoft.com/office/powerpoint/2010/main" val="471150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isting 3 items w/ images">
    <p:spTree>
      <p:nvGrpSpPr>
        <p:cNvPr id="1" name=""/>
        <p:cNvGrpSpPr/>
        <p:nvPr/>
      </p:nvGrpSpPr>
      <p:grpSpPr>
        <a:xfrm>
          <a:off x="0" y="0"/>
          <a:ext cx="0" cy="0"/>
          <a:chOff x="0" y="0"/>
          <a:chExt cx="0" cy="0"/>
        </a:xfrm>
      </p:grpSpPr>
      <p:sp>
        <p:nvSpPr>
          <p:cNvPr id="24" name="Rectangle 23"/>
          <p:cNvSpPr/>
          <p:nvPr userDrawn="1"/>
        </p:nvSpPr>
        <p:spPr>
          <a:xfrm>
            <a:off x="4876800" y="4987636"/>
            <a:ext cx="3657600" cy="1870364"/>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25" name="Rectangle 24"/>
          <p:cNvSpPr/>
          <p:nvPr userDrawn="1"/>
        </p:nvSpPr>
        <p:spPr>
          <a:xfrm>
            <a:off x="8534400" y="4987636"/>
            <a:ext cx="3657600" cy="1870364"/>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6" name="Picture Placeholder 5"/>
          <p:cNvSpPr>
            <a:spLocks noGrp="1"/>
          </p:cNvSpPr>
          <p:nvPr>
            <p:ph type="pic" sz="quarter" idx="10" hasCustomPrompt="1"/>
          </p:nvPr>
        </p:nvSpPr>
        <p:spPr>
          <a:xfrm>
            <a:off x="8534400" y="-1"/>
            <a:ext cx="3657600" cy="4987637"/>
          </a:xfrm>
          <a:prstGeom prst="rect">
            <a:avLst/>
          </a:prstGeom>
          <a:solidFill>
            <a:srgbClr val="333333"/>
          </a:solidFill>
        </p:spPr>
        <p:txBody>
          <a:bodyPr anchor="ctr"/>
          <a:lstStyle>
            <a:lvl1pPr marL="0" indent="0" algn="ctr">
              <a:buNone/>
              <a:defRPr sz="2400" b="0" i="0">
                <a:solidFill>
                  <a:schemeClr val="bg1"/>
                </a:solidFill>
                <a:latin typeface="Arial" charset="0"/>
                <a:ea typeface="Arial" charset="0"/>
                <a:cs typeface="Arial" charset="0"/>
              </a:defRPr>
            </a:lvl1pPr>
          </a:lstStyle>
          <a:p>
            <a:r>
              <a:rPr lang="en-US" dirty="0"/>
              <a:t>Picture Here</a:t>
            </a:r>
          </a:p>
        </p:txBody>
      </p:sp>
      <p:sp>
        <p:nvSpPr>
          <p:cNvPr id="8" name="Picture Placeholder 5"/>
          <p:cNvSpPr>
            <a:spLocks noGrp="1"/>
          </p:cNvSpPr>
          <p:nvPr>
            <p:ph type="pic" sz="quarter" idx="12" hasCustomPrompt="1"/>
          </p:nvPr>
        </p:nvSpPr>
        <p:spPr>
          <a:xfrm>
            <a:off x="4876800" y="0"/>
            <a:ext cx="3657600" cy="4987637"/>
          </a:xfrm>
          <a:prstGeom prst="rect">
            <a:avLst/>
          </a:prstGeom>
          <a:solidFill>
            <a:srgbClr val="333333"/>
          </a:solidFill>
        </p:spPr>
        <p:txBody>
          <a:bodyPr anchor="ctr"/>
          <a:lstStyle>
            <a:lvl1pPr marL="0" indent="0" algn="ctr">
              <a:buNone/>
              <a:defRPr sz="2400" b="0" i="0">
                <a:solidFill>
                  <a:schemeClr val="bg1"/>
                </a:solidFill>
                <a:latin typeface="Arial" charset="0"/>
                <a:ea typeface="Arial" charset="0"/>
                <a:cs typeface="Arial" charset="0"/>
              </a:defRPr>
            </a:lvl1pPr>
          </a:lstStyle>
          <a:p>
            <a:r>
              <a:rPr lang="en-US" dirty="0"/>
              <a:t>Picture Here</a:t>
            </a:r>
          </a:p>
        </p:txBody>
      </p:sp>
      <p:sp>
        <p:nvSpPr>
          <p:cNvPr id="16" name="Text Placeholder 5"/>
          <p:cNvSpPr>
            <a:spLocks noGrp="1"/>
          </p:cNvSpPr>
          <p:nvPr>
            <p:ph type="body" sz="quarter" idx="22" hasCustomPrompt="1"/>
          </p:nvPr>
        </p:nvSpPr>
        <p:spPr>
          <a:xfrm>
            <a:off x="523536" y="3192951"/>
            <a:ext cx="3940888"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7" name="Text Placeholder 5"/>
          <p:cNvSpPr>
            <a:spLocks noGrp="1"/>
          </p:cNvSpPr>
          <p:nvPr>
            <p:ph type="body" sz="quarter" idx="28" hasCustomPrompt="1"/>
          </p:nvPr>
        </p:nvSpPr>
        <p:spPr>
          <a:xfrm>
            <a:off x="5044439" y="5489938"/>
            <a:ext cx="3304903" cy="1154309"/>
          </a:xfrm>
          <a:prstGeom prst="rect">
            <a:avLst/>
          </a:prstGeom>
        </p:spPr>
        <p:txBody>
          <a:bodyPr/>
          <a:lstStyle>
            <a:lvl1pPr marL="0" indent="0" algn="ctr">
              <a:lnSpc>
                <a:spcPts val="2120"/>
              </a:lnSpc>
              <a:buNone/>
              <a:defRPr sz="16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8" name="Text Placeholder 5"/>
          <p:cNvSpPr>
            <a:spLocks noGrp="1"/>
          </p:cNvSpPr>
          <p:nvPr>
            <p:ph type="body" sz="quarter" idx="23" hasCustomPrompt="1"/>
          </p:nvPr>
        </p:nvSpPr>
        <p:spPr>
          <a:xfrm>
            <a:off x="5044439" y="5143574"/>
            <a:ext cx="3304903" cy="346364"/>
          </a:xfrm>
          <a:prstGeom prst="rect">
            <a:avLst/>
          </a:prstGeom>
        </p:spPr>
        <p:txBody>
          <a:bodyPr/>
          <a:lstStyle>
            <a:lvl1pPr marL="0" indent="0" algn="ctr">
              <a:buNone/>
              <a:defRPr sz="20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19" name="Text Placeholder 5"/>
          <p:cNvSpPr>
            <a:spLocks noGrp="1"/>
          </p:cNvSpPr>
          <p:nvPr>
            <p:ph type="body" sz="quarter" idx="29" hasCustomPrompt="1"/>
          </p:nvPr>
        </p:nvSpPr>
        <p:spPr>
          <a:xfrm>
            <a:off x="8710748" y="5489938"/>
            <a:ext cx="3304903" cy="1154309"/>
          </a:xfrm>
          <a:prstGeom prst="rect">
            <a:avLst/>
          </a:prstGeom>
        </p:spPr>
        <p:txBody>
          <a:bodyPr/>
          <a:lstStyle>
            <a:lvl1pPr marL="0" indent="0" algn="ctr">
              <a:lnSpc>
                <a:spcPts val="2120"/>
              </a:lnSpc>
              <a:buNone/>
              <a:defRPr sz="16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20" name="Text Placeholder 5"/>
          <p:cNvSpPr>
            <a:spLocks noGrp="1"/>
          </p:cNvSpPr>
          <p:nvPr>
            <p:ph type="body" sz="quarter" idx="30" hasCustomPrompt="1"/>
          </p:nvPr>
        </p:nvSpPr>
        <p:spPr>
          <a:xfrm>
            <a:off x="8710748" y="5143574"/>
            <a:ext cx="3304903" cy="346364"/>
          </a:xfrm>
          <a:prstGeom prst="rect">
            <a:avLst/>
          </a:prstGeom>
        </p:spPr>
        <p:txBody>
          <a:bodyPr/>
          <a:lstStyle>
            <a:lvl1pPr marL="0" indent="0" algn="ctr">
              <a:buNone/>
              <a:defRPr sz="20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
        <p:nvSpPr>
          <p:cNvPr id="23" name="Text Placeholder 3"/>
          <p:cNvSpPr>
            <a:spLocks noGrp="1"/>
          </p:cNvSpPr>
          <p:nvPr>
            <p:ph type="body" sz="quarter" idx="16" hasCustomPrompt="1"/>
          </p:nvPr>
        </p:nvSpPr>
        <p:spPr>
          <a:xfrm>
            <a:off x="515471" y="528507"/>
            <a:ext cx="394895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3" name="Text Placeholder 5"/>
          <p:cNvSpPr>
            <a:spLocks noGrp="1"/>
          </p:cNvSpPr>
          <p:nvPr>
            <p:ph type="body" sz="quarter" idx="14" hasCustomPrompt="1"/>
          </p:nvPr>
        </p:nvSpPr>
        <p:spPr>
          <a:xfrm>
            <a:off x="515471" y="1069971"/>
            <a:ext cx="394895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Tree>
    <p:extLst>
      <p:ext uri="{BB962C8B-B14F-4D97-AF65-F5344CB8AC3E}">
        <p14:creationId xmlns:p14="http://schemas.microsoft.com/office/powerpoint/2010/main" val="297196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text/media">
    <p:spTree>
      <p:nvGrpSpPr>
        <p:cNvPr id="1" name=""/>
        <p:cNvGrpSpPr/>
        <p:nvPr/>
      </p:nvGrpSpPr>
      <p:grpSpPr>
        <a:xfrm>
          <a:off x="0" y="0"/>
          <a:ext cx="0" cy="0"/>
          <a:chOff x="0" y="0"/>
          <a:chExt cx="0" cy="0"/>
        </a:xfrm>
      </p:grpSpPr>
      <p:sp>
        <p:nvSpPr>
          <p:cNvPr id="8" name="Content Placeholder 7"/>
          <p:cNvSpPr>
            <a:spLocks noGrp="1"/>
          </p:cNvSpPr>
          <p:nvPr>
            <p:ph sz="quarter" idx="25" hasCustomPrompt="1"/>
          </p:nvPr>
        </p:nvSpPr>
        <p:spPr>
          <a:xfrm>
            <a:off x="522118" y="2274849"/>
            <a:ext cx="11060282" cy="3973551"/>
          </a:xfrm>
          <a:prstGeom prst="rect">
            <a:avLst/>
          </a:prstGeom>
        </p:spPr>
        <p:txBody>
          <a:bodyPr/>
          <a:lstStyle>
            <a:lvl1pPr marL="285750" indent="-285750">
              <a:lnSpc>
                <a:spcPts val="2120"/>
              </a:lnSpc>
              <a:buFont typeface="Arial" charset="0"/>
              <a:buChar char="•"/>
              <a:defRPr sz="1600" b="0" i="0" baseline="0">
                <a:solidFill>
                  <a:schemeClr val="tx2"/>
                </a:solidFill>
                <a:latin typeface="Arial" charset="0"/>
                <a:ea typeface="Arial" charset="0"/>
                <a:cs typeface="Arial" charset="0"/>
              </a:defRPr>
            </a:lvl1pPr>
            <a:lvl2pPr marL="742950" indent="-285750">
              <a:buSzPct val="90000"/>
              <a:buFont typeface="Courier New" charset="0"/>
              <a:buChar char="o"/>
              <a:defRPr sz="1400">
                <a:solidFill>
                  <a:schemeClr val="tx2"/>
                </a:solidFill>
              </a:defRPr>
            </a:lvl2pPr>
            <a:lvl3pPr marL="1085850" indent="-171450">
              <a:buSzPct val="90000"/>
              <a:buFont typeface="Wingdings" charset="2"/>
              <a:buChar char="§"/>
              <a:defRPr sz="1200">
                <a:solidFill>
                  <a:schemeClr val="tx2"/>
                </a:solidFill>
              </a:defRPr>
            </a:lvl3pPr>
            <a:lvl4pPr marL="1543050" marR="0" indent="-171450" algn="l" defTabSz="914400" rtl="0" eaLnBrk="1" fontAlgn="auto" latinLnBrk="0" hangingPunct="1">
              <a:lnSpc>
                <a:spcPct val="90000"/>
              </a:lnSpc>
              <a:spcBef>
                <a:spcPts val="500"/>
              </a:spcBef>
              <a:spcAft>
                <a:spcPts val="0"/>
              </a:spcAft>
              <a:buClrTx/>
              <a:buSzPct val="90000"/>
              <a:buFont typeface="Wingdings" charset="2"/>
              <a:buChar char="§"/>
              <a:tabLst/>
              <a:defRPr sz="1200">
                <a:solidFill>
                  <a:schemeClr val="tx2"/>
                </a:solidFill>
              </a:defRPr>
            </a:lvl4pPr>
            <a:lvl5pPr marL="2057400" indent="-228600">
              <a:spcBef>
                <a:spcPts val="600"/>
              </a:spcBef>
              <a:buFont typeface="Wingdings" charset="2"/>
              <a:buChar char="§"/>
              <a:defRPr sz="1100">
                <a:solidFill>
                  <a:schemeClr val="tx2"/>
                </a:solidFill>
              </a:defRPr>
            </a:lvl5pPr>
          </a:lstStyle>
          <a:p>
            <a:pPr lvl="0"/>
            <a:r>
              <a:rPr lang="en-US"/>
              <a:t>Body text goes here</a:t>
            </a:r>
          </a:p>
          <a:p>
            <a:pPr lvl="1"/>
            <a:r>
              <a:rPr lang="en-US"/>
              <a:t>DFCISKN</a:t>
            </a:r>
          </a:p>
          <a:p>
            <a:pPr lvl="2"/>
            <a:r>
              <a:rPr lang="en-US"/>
              <a:t>DFKNSLNCMKLX</a:t>
            </a:r>
          </a:p>
          <a:p>
            <a:pPr marL="1543050" marR="0" lvl="3" indent="-171450" algn="l" defTabSz="914400" rtl="0" eaLnBrk="1" fontAlgn="auto" latinLnBrk="0" hangingPunct="1">
              <a:lnSpc>
                <a:spcPct val="90000"/>
              </a:lnSpc>
              <a:spcBef>
                <a:spcPts val="500"/>
              </a:spcBef>
              <a:spcAft>
                <a:spcPts val="0"/>
              </a:spcAft>
              <a:buClrTx/>
              <a:buSzPct val="90000"/>
              <a:buFont typeface="Courier New" charset="0"/>
              <a:buChar char="o"/>
              <a:tabLst/>
              <a:defRPr/>
            </a:pPr>
            <a:r>
              <a:rPr lang="en-US" err="1"/>
              <a:t>DFCN:fcdcxcd</a:t>
            </a:r>
            <a:endParaRPr lang="en-US"/>
          </a:p>
          <a:p>
            <a:pPr lvl="4"/>
            <a:r>
              <a:rPr lang="en-US"/>
              <a:t>SDKMNCX	</a:t>
            </a:r>
          </a:p>
        </p:txBody>
      </p:sp>
      <p:sp>
        <p:nvSpPr>
          <p:cNvPr id="10" name="Text Placeholder 5"/>
          <p:cNvSpPr>
            <a:spLocks noGrp="1"/>
          </p:cNvSpPr>
          <p:nvPr>
            <p:ph type="body" sz="quarter" idx="11" hasCustomPrompt="1"/>
          </p:nvPr>
        </p:nvSpPr>
        <p:spPr>
          <a:xfrm>
            <a:off x="523536" y="1404071"/>
            <a:ext cx="8010864" cy="376237"/>
          </a:xfrm>
          <a:prstGeom prst="rect">
            <a:avLst/>
          </a:prstGeom>
        </p:spPr>
        <p:txBody>
          <a:bodyPr/>
          <a:lstStyle>
            <a:lvl1pPr marL="0" indent="0">
              <a:lnSpc>
                <a:spcPts val="2400"/>
              </a:lnSpc>
              <a:buNone/>
              <a:defRPr sz="2000" b="0" i="0" baseline="0">
                <a:latin typeface="Arial" charset="0"/>
                <a:ea typeface="Arial" charset="0"/>
                <a:cs typeface="Arial" charset="0"/>
              </a:defRPr>
            </a:lvl1pPr>
          </a:lstStyle>
          <a:p>
            <a:pPr lvl="0"/>
            <a:r>
              <a:rPr lang="en-US"/>
              <a:t>Subtitle Goes Here</a:t>
            </a:r>
          </a:p>
        </p:txBody>
      </p:sp>
      <p:sp>
        <p:nvSpPr>
          <p:cNvPr id="11" name="Text Placeholder 4"/>
          <p:cNvSpPr>
            <a:spLocks noGrp="1"/>
          </p:cNvSpPr>
          <p:nvPr>
            <p:ph type="body" sz="quarter" idx="24" hasCustomPrompt="1"/>
          </p:nvPr>
        </p:nvSpPr>
        <p:spPr>
          <a:xfrm>
            <a:off x="522118" y="528918"/>
            <a:ext cx="8012282" cy="875153"/>
          </a:xfrm>
          <a:prstGeom prst="rect">
            <a:avLst/>
          </a:prstGeom>
        </p:spPr>
        <p:txBody>
          <a:bodyPr/>
          <a:lstStyle>
            <a:lvl1pPr marL="0" indent="0">
              <a:lnSpc>
                <a:spcPts val="3400"/>
              </a:lnSpc>
              <a:buNone/>
              <a:defRPr sz="3200" b="1" i="0" baseline="0">
                <a:solidFill>
                  <a:srgbClr val="333333"/>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GOES HERE (NO LONGER THAN TWO LINES)</a:t>
            </a:r>
          </a:p>
        </p:txBody>
      </p:sp>
    </p:spTree>
    <p:extLst>
      <p:ext uri="{BB962C8B-B14F-4D97-AF65-F5344CB8AC3E}">
        <p14:creationId xmlns:p14="http://schemas.microsoft.com/office/powerpoint/2010/main" val="1761257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isting 3 items w/ hightlighted text">
    <p:spTree>
      <p:nvGrpSpPr>
        <p:cNvPr id="1" name=""/>
        <p:cNvGrpSpPr/>
        <p:nvPr/>
      </p:nvGrpSpPr>
      <p:grpSpPr>
        <a:xfrm>
          <a:off x="0" y="0"/>
          <a:ext cx="0" cy="0"/>
          <a:chOff x="0" y="0"/>
          <a:chExt cx="0" cy="0"/>
        </a:xfrm>
      </p:grpSpPr>
      <p:sp>
        <p:nvSpPr>
          <p:cNvPr id="3" name="Rectangle 2"/>
          <p:cNvSpPr/>
          <p:nvPr userDrawn="1"/>
        </p:nvSpPr>
        <p:spPr>
          <a:xfrm>
            <a:off x="4876800" y="0"/>
            <a:ext cx="2438400" cy="6858000"/>
          </a:xfrm>
          <a:prstGeom prst="rect">
            <a:avLst/>
          </a:prstGeom>
          <a:solidFill>
            <a:srgbClr val="73C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4" name="Rectangle 3"/>
          <p:cNvSpPr/>
          <p:nvPr userDrawn="1"/>
        </p:nvSpPr>
        <p:spPr>
          <a:xfrm>
            <a:off x="7315200" y="0"/>
            <a:ext cx="2438400" cy="6858000"/>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Rectangle 4"/>
          <p:cNvSpPr/>
          <p:nvPr userDrawn="1"/>
        </p:nvSpPr>
        <p:spPr>
          <a:xfrm>
            <a:off x="9753600" y="0"/>
            <a:ext cx="2438400" cy="6858000"/>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6" name="Text Placeholder 5"/>
          <p:cNvSpPr>
            <a:spLocks noGrp="1"/>
          </p:cNvSpPr>
          <p:nvPr>
            <p:ph type="body" sz="quarter" idx="15" hasCustomPrompt="1"/>
          </p:nvPr>
        </p:nvSpPr>
        <p:spPr>
          <a:xfrm>
            <a:off x="5002306" y="3429000"/>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8" name="Text Placeholder 5"/>
          <p:cNvSpPr>
            <a:spLocks noGrp="1"/>
          </p:cNvSpPr>
          <p:nvPr>
            <p:ph type="body" sz="quarter" idx="16" hasCustomPrompt="1"/>
          </p:nvPr>
        </p:nvSpPr>
        <p:spPr>
          <a:xfrm>
            <a:off x="7445422"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21" name="Text Placeholder 5"/>
          <p:cNvSpPr>
            <a:spLocks noGrp="1"/>
          </p:cNvSpPr>
          <p:nvPr>
            <p:ph type="body" sz="quarter" idx="17" hasCustomPrompt="1"/>
          </p:nvPr>
        </p:nvSpPr>
        <p:spPr>
          <a:xfrm>
            <a:off x="9883821" y="3442447"/>
            <a:ext cx="2177957" cy="2819400"/>
          </a:xfrm>
          <a:prstGeom prst="rect">
            <a:avLst/>
          </a:prstGeom>
        </p:spPr>
        <p:txBody>
          <a:bodyPr/>
          <a:lstStyle>
            <a:lvl1pPr marL="0" indent="0" algn="ctr">
              <a:lnSpc>
                <a:spcPts val="2400"/>
              </a:lnSpc>
              <a:buNone/>
              <a:defRPr sz="2000" b="0" i="0" baseline="0">
                <a:solidFill>
                  <a:srgbClr val="FFFFFF"/>
                </a:solidFill>
                <a:latin typeface="Arial" charset="0"/>
                <a:ea typeface="Arial" charset="0"/>
                <a:cs typeface="Arial" charset="0"/>
              </a:defRPr>
            </a:lvl1pPr>
          </a:lstStyle>
          <a:p>
            <a:pPr lvl="0"/>
            <a:r>
              <a:rPr lang="en-US" dirty="0"/>
              <a:t>Highlighted Text Goes Here</a:t>
            </a:r>
          </a:p>
        </p:txBody>
      </p:sp>
      <p:sp>
        <p:nvSpPr>
          <p:cNvPr id="16" name="Text Placeholder 3"/>
          <p:cNvSpPr>
            <a:spLocks noGrp="1"/>
          </p:cNvSpPr>
          <p:nvPr>
            <p:ph type="body" sz="quarter" idx="23" hasCustomPrompt="1"/>
          </p:nvPr>
        </p:nvSpPr>
        <p:spPr>
          <a:xfrm>
            <a:off x="5002306"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7" name="Text Placeholder 3"/>
          <p:cNvSpPr>
            <a:spLocks noGrp="1"/>
          </p:cNvSpPr>
          <p:nvPr>
            <p:ph type="body" sz="quarter" idx="24" hasCustomPrompt="1"/>
          </p:nvPr>
        </p:nvSpPr>
        <p:spPr>
          <a:xfrm>
            <a:off x="7445421"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26" name="Text Placeholder 3"/>
          <p:cNvSpPr>
            <a:spLocks noGrp="1"/>
          </p:cNvSpPr>
          <p:nvPr>
            <p:ph type="body" sz="quarter" idx="25" hasCustomPrompt="1"/>
          </p:nvPr>
        </p:nvSpPr>
        <p:spPr>
          <a:xfrm>
            <a:off x="9883820" y="2081352"/>
            <a:ext cx="2177957" cy="1347648"/>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a:t>50%</a:t>
            </a:r>
          </a:p>
        </p:txBody>
      </p:sp>
      <p:sp>
        <p:nvSpPr>
          <p:cNvPr id="15" name="Text Placeholder 5"/>
          <p:cNvSpPr>
            <a:spLocks noGrp="1"/>
          </p:cNvSpPr>
          <p:nvPr>
            <p:ph type="body" sz="quarter" idx="22" hasCustomPrompt="1"/>
          </p:nvPr>
        </p:nvSpPr>
        <p:spPr>
          <a:xfrm>
            <a:off x="523536" y="3192951"/>
            <a:ext cx="3940888"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24" name="Text Placeholder 3"/>
          <p:cNvSpPr>
            <a:spLocks noGrp="1"/>
          </p:cNvSpPr>
          <p:nvPr>
            <p:ph type="body" sz="quarter" idx="26" hasCustomPrompt="1"/>
          </p:nvPr>
        </p:nvSpPr>
        <p:spPr>
          <a:xfrm>
            <a:off x="515471" y="528507"/>
            <a:ext cx="394895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9" name="Text Placeholder 5"/>
          <p:cNvSpPr>
            <a:spLocks noGrp="1"/>
          </p:cNvSpPr>
          <p:nvPr>
            <p:ph type="body" sz="quarter" idx="14" hasCustomPrompt="1"/>
          </p:nvPr>
        </p:nvSpPr>
        <p:spPr>
          <a:xfrm>
            <a:off x="515471" y="1069971"/>
            <a:ext cx="394895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Tree>
    <p:extLst>
      <p:ext uri="{BB962C8B-B14F-4D97-AF65-F5344CB8AC3E}">
        <p14:creationId xmlns:p14="http://schemas.microsoft.com/office/powerpoint/2010/main" val="1676708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isting 3 items w/ images">
    <p:spTree>
      <p:nvGrpSpPr>
        <p:cNvPr id="1" name=""/>
        <p:cNvGrpSpPr/>
        <p:nvPr/>
      </p:nvGrpSpPr>
      <p:grpSpPr>
        <a:xfrm>
          <a:off x="0" y="0"/>
          <a:ext cx="0" cy="0"/>
          <a:chOff x="0" y="0"/>
          <a:chExt cx="0" cy="0"/>
        </a:xfrm>
      </p:grpSpPr>
      <p:sp>
        <p:nvSpPr>
          <p:cNvPr id="18" name="Rectangle 17"/>
          <p:cNvSpPr/>
          <p:nvPr userDrawn="1"/>
        </p:nvSpPr>
        <p:spPr>
          <a:xfrm>
            <a:off x="4876800" y="4987636"/>
            <a:ext cx="2438400" cy="1870363"/>
          </a:xfrm>
          <a:prstGeom prst="rect">
            <a:avLst/>
          </a:prstGeom>
          <a:solidFill>
            <a:srgbClr val="73C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20" name="Rectangle 19"/>
          <p:cNvSpPr/>
          <p:nvPr userDrawn="1"/>
        </p:nvSpPr>
        <p:spPr>
          <a:xfrm>
            <a:off x="7315200" y="4987636"/>
            <a:ext cx="2438400" cy="1870363"/>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23" name="Rectangle 22"/>
          <p:cNvSpPr/>
          <p:nvPr userDrawn="1"/>
        </p:nvSpPr>
        <p:spPr>
          <a:xfrm>
            <a:off x="9753600" y="4987636"/>
            <a:ext cx="2438400" cy="1870363"/>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6" name="Picture Placeholder 5"/>
          <p:cNvSpPr>
            <a:spLocks noGrp="1"/>
          </p:cNvSpPr>
          <p:nvPr>
            <p:ph type="pic" sz="quarter" idx="10" hasCustomPrompt="1"/>
          </p:nvPr>
        </p:nvSpPr>
        <p:spPr>
          <a:xfrm>
            <a:off x="7315200" y="0"/>
            <a:ext cx="2438400" cy="4987637"/>
          </a:xfrm>
          <a:prstGeom prst="rect">
            <a:avLst/>
          </a:prstGeom>
          <a:solidFill>
            <a:srgbClr val="333333"/>
          </a:solidFill>
        </p:spPr>
        <p:txBody>
          <a:bodyPr anchor="ctr"/>
          <a:lstStyle>
            <a:lvl1pPr marL="0" indent="0" algn="ctr">
              <a:buNone/>
              <a:defRPr sz="2400" b="0" i="0">
                <a:solidFill>
                  <a:schemeClr val="bg1"/>
                </a:solidFill>
                <a:latin typeface="Arial" charset="0"/>
                <a:ea typeface="Arial" charset="0"/>
                <a:cs typeface="Arial" charset="0"/>
              </a:defRPr>
            </a:lvl1pPr>
          </a:lstStyle>
          <a:p>
            <a:r>
              <a:rPr lang="en-US" dirty="0"/>
              <a:t>Picture Here</a:t>
            </a:r>
          </a:p>
        </p:txBody>
      </p:sp>
      <p:sp>
        <p:nvSpPr>
          <p:cNvPr id="7" name="Picture Placeholder 5"/>
          <p:cNvSpPr>
            <a:spLocks noGrp="1"/>
          </p:cNvSpPr>
          <p:nvPr>
            <p:ph type="pic" sz="quarter" idx="11" hasCustomPrompt="1"/>
          </p:nvPr>
        </p:nvSpPr>
        <p:spPr>
          <a:xfrm>
            <a:off x="9753600" y="0"/>
            <a:ext cx="2438400" cy="4987637"/>
          </a:xfrm>
          <a:prstGeom prst="rect">
            <a:avLst/>
          </a:prstGeom>
          <a:solidFill>
            <a:srgbClr val="333333"/>
          </a:solidFill>
        </p:spPr>
        <p:txBody>
          <a:bodyPr anchor="ctr"/>
          <a:lstStyle>
            <a:lvl1pPr marL="0" indent="0" algn="ctr">
              <a:buNone/>
              <a:defRPr sz="2400" b="0" i="0">
                <a:solidFill>
                  <a:schemeClr val="bg1"/>
                </a:solidFill>
                <a:latin typeface="Arial" charset="0"/>
                <a:ea typeface="Arial" charset="0"/>
                <a:cs typeface="Arial" charset="0"/>
              </a:defRPr>
            </a:lvl1pPr>
          </a:lstStyle>
          <a:p>
            <a:r>
              <a:rPr lang="en-US" dirty="0"/>
              <a:t>Picture Here</a:t>
            </a:r>
          </a:p>
        </p:txBody>
      </p:sp>
      <p:sp>
        <p:nvSpPr>
          <p:cNvPr id="8" name="Picture Placeholder 5"/>
          <p:cNvSpPr>
            <a:spLocks noGrp="1"/>
          </p:cNvSpPr>
          <p:nvPr>
            <p:ph type="pic" sz="quarter" idx="12" hasCustomPrompt="1"/>
          </p:nvPr>
        </p:nvSpPr>
        <p:spPr>
          <a:xfrm>
            <a:off x="4876800" y="0"/>
            <a:ext cx="2438400" cy="4987637"/>
          </a:xfrm>
          <a:prstGeom prst="rect">
            <a:avLst/>
          </a:prstGeom>
          <a:solidFill>
            <a:srgbClr val="333333"/>
          </a:solidFill>
        </p:spPr>
        <p:txBody>
          <a:bodyPr anchor="ctr"/>
          <a:lstStyle>
            <a:lvl1pPr marL="0" indent="0" algn="ctr">
              <a:buNone/>
              <a:defRPr sz="2400" b="0" i="0">
                <a:solidFill>
                  <a:schemeClr val="bg1"/>
                </a:solidFill>
                <a:latin typeface="Arial" charset="0"/>
                <a:ea typeface="Arial" charset="0"/>
                <a:cs typeface="Arial" charset="0"/>
              </a:defRPr>
            </a:lvl1pPr>
          </a:lstStyle>
          <a:p>
            <a:r>
              <a:rPr lang="en-US" dirty="0"/>
              <a:t>Picture Here</a:t>
            </a:r>
          </a:p>
        </p:txBody>
      </p:sp>
      <p:sp>
        <p:nvSpPr>
          <p:cNvPr id="26" name="Text Placeholder 5"/>
          <p:cNvSpPr>
            <a:spLocks noGrp="1"/>
          </p:cNvSpPr>
          <p:nvPr>
            <p:ph type="body" sz="quarter" idx="22" hasCustomPrompt="1"/>
          </p:nvPr>
        </p:nvSpPr>
        <p:spPr>
          <a:xfrm>
            <a:off x="523536" y="3192951"/>
            <a:ext cx="3940888"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27" name="Text Placeholder 5"/>
          <p:cNvSpPr>
            <a:spLocks noGrp="1"/>
          </p:cNvSpPr>
          <p:nvPr>
            <p:ph type="body" sz="quarter" idx="28" hasCustomPrompt="1"/>
          </p:nvPr>
        </p:nvSpPr>
        <p:spPr>
          <a:xfrm>
            <a:off x="5044439" y="5645875"/>
            <a:ext cx="2103121" cy="998372"/>
          </a:xfrm>
          <a:prstGeom prst="rect">
            <a:avLst/>
          </a:prstGeom>
        </p:spPr>
        <p:txBody>
          <a:bodyPr/>
          <a:lstStyle>
            <a:lvl1pPr marL="0" indent="0" algn="ctr">
              <a:lnSpc>
                <a:spcPts val="2120"/>
              </a:lnSpc>
              <a:buNone/>
              <a:defRPr sz="16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28" name="Text Placeholder 5"/>
          <p:cNvSpPr>
            <a:spLocks noGrp="1"/>
          </p:cNvSpPr>
          <p:nvPr>
            <p:ph type="body" sz="quarter" idx="23" hasCustomPrompt="1"/>
          </p:nvPr>
        </p:nvSpPr>
        <p:spPr>
          <a:xfrm>
            <a:off x="5044439" y="5143574"/>
            <a:ext cx="2103121" cy="346364"/>
          </a:xfrm>
          <a:prstGeom prst="rect">
            <a:avLst/>
          </a:prstGeom>
        </p:spPr>
        <p:txBody>
          <a:bodyPr/>
          <a:lstStyle>
            <a:lvl1pPr marL="0" indent="0" algn="ctr">
              <a:buNone/>
              <a:defRPr sz="20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a:t>
            </a:r>
          </a:p>
        </p:txBody>
      </p:sp>
      <p:sp>
        <p:nvSpPr>
          <p:cNvPr id="29" name="Text Placeholder 5"/>
          <p:cNvSpPr>
            <a:spLocks noGrp="1"/>
          </p:cNvSpPr>
          <p:nvPr>
            <p:ph type="body" sz="quarter" idx="29" hasCustomPrompt="1"/>
          </p:nvPr>
        </p:nvSpPr>
        <p:spPr>
          <a:xfrm>
            <a:off x="7482839" y="5645875"/>
            <a:ext cx="2103121" cy="998372"/>
          </a:xfrm>
          <a:prstGeom prst="rect">
            <a:avLst/>
          </a:prstGeom>
        </p:spPr>
        <p:txBody>
          <a:bodyPr/>
          <a:lstStyle>
            <a:lvl1pPr marL="0" indent="0" algn="ctr">
              <a:lnSpc>
                <a:spcPts val="2120"/>
              </a:lnSpc>
              <a:buNone/>
              <a:defRPr sz="16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30" name="Text Placeholder 5"/>
          <p:cNvSpPr>
            <a:spLocks noGrp="1"/>
          </p:cNvSpPr>
          <p:nvPr>
            <p:ph type="body" sz="quarter" idx="30" hasCustomPrompt="1"/>
          </p:nvPr>
        </p:nvSpPr>
        <p:spPr>
          <a:xfrm>
            <a:off x="7482839" y="5143574"/>
            <a:ext cx="2103121" cy="346364"/>
          </a:xfrm>
          <a:prstGeom prst="rect">
            <a:avLst/>
          </a:prstGeom>
        </p:spPr>
        <p:txBody>
          <a:bodyPr/>
          <a:lstStyle>
            <a:lvl1pPr marL="0" indent="0" algn="ctr">
              <a:buNone/>
              <a:defRPr sz="20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a:t>
            </a:r>
          </a:p>
        </p:txBody>
      </p:sp>
      <p:sp>
        <p:nvSpPr>
          <p:cNvPr id="31" name="Text Placeholder 5"/>
          <p:cNvSpPr>
            <a:spLocks noGrp="1"/>
          </p:cNvSpPr>
          <p:nvPr>
            <p:ph type="body" sz="quarter" idx="31" hasCustomPrompt="1"/>
          </p:nvPr>
        </p:nvSpPr>
        <p:spPr>
          <a:xfrm>
            <a:off x="9921239" y="5645875"/>
            <a:ext cx="2103121" cy="998372"/>
          </a:xfrm>
          <a:prstGeom prst="rect">
            <a:avLst/>
          </a:prstGeom>
        </p:spPr>
        <p:txBody>
          <a:bodyPr/>
          <a:lstStyle>
            <a:lvl1pPr marL="0" indent="0" algn="ctr">
              <a:lnSpc>
                <a:spcPts val="2120"/>
              </a:lnSpc>
              <a:buNone/>
              <a:defRPr sz="16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32" name="Text Placeholder 5"/>
          <p:cNvSpPr>
            <a:spLocks noGrp="1"/>
          </p:cNvSpPr>
          <p:nvPr>
            <p:ph type="body" sz="quarter" idx="32" hasCustomPrompt="1"/>
          </p:nvPr>
        </p:nvSpPr>
        <p:spPr>
          <a:xfrm>
            <a:off x="9921239" y="5143574"/>
            <a:ext cx="2103121" cy="346364"/>
          </a:xfrm>
          <a:prstGeom prst="rect">
            <a:avLst/>
          </a:prstGeom>
        </p:spPr>
        <p:txBody>
          <a:bodyPr/>
          <a:lstStyle>
            <a:lvl1pPr marL="0" indent="0" algn="ctr">
              <a:buNone/>
              <a:defRPr sz="2000" b="0" i="0">
                <a:solidFill>
                  <a:schemeClr val="bg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a:t>
            </a:r>
          </a:p>
        </p:txBody>
      </p:sp>
      <p:sp>
        <p:nvSpPr>
          <p:cNvPr id="33" name="Text Placeholder 3"/>
          <p:cNvSpPr>
            <a:spLocks noGrp="1"/>
          </p:cNvSpPr>
          <p:nvPr>
            <p:ph type="body" sz="quarter" idx="16" hasCustomPrompt="1"/>
          </p:nvPr>
        </p:nvSpPr>
        <p:spPr>
          <a:xfrm>
            <a:off x="515471" y="528507"/>
            <a:ext cx="394895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dirty="0"/>
              <a:t>TITLE GOES HERE</a:t>
            </a:r>
          </a:p>
        </p:txBody>
      </p:sp>
      <p:sp>
        <p:nvSpPr>
          <p:cNvPr id="17" name="Text Placeholder 5"/>
          <p:cNvSpPr>
            <a:spLocks noGrp="1"/>
          </p:cNvSpPr>
          <p:nvPr>
            <p:ph type="body" sz="quarter" idx="14" hasCustomPrompt="1"/>
          </p:nvPr>
        </p:nvSpPr>
        <p:spPr>
          <a:xfrm>
            <a:off x="515471" y="1069971"/>
            <a:ext cx="394895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dirty="0"/>
              <a:t>Subtitle Goes Here</a:t>
            </a:r>
          </a:p>
        </p:txBody>
      </p:sp>
    </p:spTree>
    <p:extLst>
      <p:ext uri="{BB962C8B-B14F-4D97-AF65-F5344CB8AC3E}">
        <p14:creationId xmlns:p14="http://schemas.microsoft.com/office/powerpoint/2010/main" val="4125757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3907032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159454223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337101271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227762338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4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16847480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5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351695230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6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305947053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7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21359230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37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8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359179995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0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345955008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1_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2"/>
            <a:ext cx="11125200" cy="4919156"/>
          </a:xfrm>
          <a:prstGeom prst="rect">
            <a:avLst/>
          </a:prstGeom>
        </p:spPr>
        <p:txBody>
          <a:bodyPr>
            <a:normAutofit/>
          </a:bodyPr>
          <a:lstStyle>
            <a:lvl1pPr marL="609585" indent="-609585">
              <a:lnSpc>
                <a:spcPct val="90000"/>
              </a:lnSpc>
              <a:spcBef>
                <a:spcPts val="1600"/>
              </a:spcBef>
              <a:buClr>
                <a:schemeClr val="bg2"/>
              </a:buClr>
              <a:buSzPct val="110000"/>
              <a:buFont typeface="+mj-lt"/>
              <a:buAutoNum type="arabicPeriod"/>
              <a:defRPr sz="3200">
                <a:latin typeface="+mj-lt"/>
              </a:defRPr>
            </a:lvl1pPr>
            <a:lvl2pPr marL="990575" indent="-609585">
              <a:buClr>
                <a:schemeClr val="bg2"/>
              </a:buClr>
              <a:buSzPct val="110000"/>
              <a:buFont typeface="+mj-lt"/>
              <a:buAutoNum type="arabicPeriod"/>
              <a:defRPr sz="2667"/>
            </a:lvl2pPr>
            <a:lvl3pPr marL="1142971" indent="-457189">
              <a:buClr>
                <a:schemeClr val="bg2"/>
              </a:buClr>
              <a:buSzPct val="110000"/>
              <a:buFont typeface="+mj-lt"/>
              <a:buAutoNum type="arabicPeriod"/>
              <a:defRPr sz="2400"/>
            </a:lvl3pPr>
            <a:lvl4pPr marL="1447764" indent="-457189">
              <a:buClr>
                <a:schemeClr val="bg2"/>
              </a:buClr>
              <a:buSzPct val="110000"/>
              <a:buFont typeface="+mj-lt"/>
              <a:buAutoNum type="arabicPeriod"/>
              <a:defRPr sz="2133"/>
            </a:lvl4pPr>
            <a:lvl5pPr marL="1676358" indent="-457189">
              <a:buClr>
                <a:schemeClr val="bg2"/>
              </a:buClr>
              <a:buSzPct val="110000"/>
              <a:buFont typeface="+mj-lt"/>
              <a:buAutoNum type="arabicPeriod"/>
              <a:defRPr sz="2133"/>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422214408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Sub-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4026196"/>
            <a:ext cx="12192000" cy="28318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2" name="Title 1"/>
          <p:cNvSpPr>
            <a:spLocks noGrp="1"/>
          </p:cNvSpPr>
          <p:nvPr>
            <p:ph type="ctrTitle"/>
          </p:nvPr>
        </p:nvSpPr>
        <p:spPr>
          <a:xfrm>
            <a:off x="1094882" y="1497836"/>
            <a:ext cx="7288301" cy="2528361"/>
          </a:xfrm>
          <a:prstGeom prst="rect">
            <a:avLst/>
          </a:prstGeom>
        </p:spPr>
        <p:txBody>
          <a:bodyPr anchor="ctr">
            <a:normAutofit/>
          </a:bodyPr>
          <a:lstStyle>
            <a:lvl1pPr algn="l">
              <a:lnSpc>
                <a:spcPct val="90000"/>
              </a:lnSpc>
              <a:defRPr sz="4000" b="1">
                <a:solidFill>
                  <a:schemeClr val="bg1"/>
                </a:solidFill>
              </a:defRPr>
            </a:lvl1pPr>
          </a:lstStyle>
          <a:p>
            <a:r>
              <a:rPr lang="en-US" dirty="0"/>
              <a:t>Click to edit Master title style</a:t>
            </a:r>
          </a:p>
        </p:txBody>
      </p:sp>
      <p:sp>
        <p:nvSpPr>
          <p:cNvPr id="16" name="TextBox 15"/>
          <p:cNvSpPr txBox="1"/>
          <p:nvPr/>
        </p:nvSpPr>
        <p:spPr>
          <a:xfrm>
            <a:off x="8839200" y="6377940"/>
            <a:ext cx="2844800" cy="320040"/>
          </a:xfrm>
          <a:prstGeom prst="rect">
            <a:avLst/>
          </a:prstGeom>
          <a:noFill/>
        </p:spPr>
        <p:txBody>
          <a:bodyPr wrap="square" rtlCol="0">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3">
                    <a:lumMod val="75000"/>
                  </a:schemeClr>
                </a:solidFill>
                <a:effectLst/>
                <a:uLnTx/>
                <a:uFillTx/>
                <a:latin typeface="+mn-lt"/>
                <a:ea typeface="+mn-ea"/>
              </a:rPr>
              <a:t>BRIGHTEDGE CONFIDENTIAL</a:t>
            </a:r>
          </a:p>
        </p:txBody>
      </p:sp>
      <p:sp>
        <p:nvSpPr>
          <p:cNvPr id="9" name="TextBox 8"/>
          <p:cNvSpPr txBox="1"/>
          <p:nvPr userDrawn="1"/>
        </p:nvSpPr>
        <p:spPr>
          <a:xfrm>
            <a:off x="8839200" y="6377940"/>
            <a:ext cx="2844800" cy="320040"/>
          </a:xfrm>
          <a:prstGeom prst="rect">
            <a:avLst/>
          </a:prstGeom>
          <a:noFill/>
        </p:spPr>
        <p:txBody>
          <a:bodyPr wrap="square" rtlCol="0">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3">
                    <a:lumMod val="75000"/>
                  </a:schemeClr>
                </a:solidFill>
                <a:effectLst/>
                <a:uLnTx/>
                <a:uFillTx/>
                <a:latin typeface="+mn-lt"/>
                <a:ea typeface="+mn-ea"/>
              </a:rPr>
              <a:t>BRIGHTEDGE CONFIDENTIAL</a:t>
            </a:r>
          </a:p>
        </p:txBody>
      </p:sp>
    </p:spTree>
    <p:extLst>
      <p:ext uri="{BB962C8B-B14F-4D97-AF65-F5344CB8AC3E}">
        <p14:creationId xmlns:p14="http://schemas.microsoft.com/office/powerpoint/2010/main" val="7728172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13"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202352442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 on right">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6096000" y="0"/>
            <a:ext cx="6096000" cy="6858000"/>
          </a:xfrm>
          <a:prstGeom prst="rect">
            <a:avLst/>
          </a:prstGeom>
          <a:solidFill>
            <a:schemeClr val="bg1">
              <a:lumMod val="75000"/>
            </a:schemeClr>
          </a:solidFill>
          <a:ln>
            <a:noFill/>
          </a:ln>
          <a:effectLst>
            <a:outerShdw blurRad="254000" dist="38100" dir="8100000" algn="tr" rotWithShape="0">
              <a:prstClr val="black">
                <a:alpha val="15000"/>
              </a:prstClr>
            </a:outerShdw>
          </a:effectLst>
        </p:spPr>
        <p:txBody>
          <a:bodyPr anchor="ctr"/>
          <a:lstStyle>
            <a:lvl1pPr marL="0" indent="0" algn="ctr">
              <a:buNone/>
              <a:defRPr sz="1800" b="0" i="0" baseline="0">
                <a:latin typeface="Arial" charset="0"/>
                <a:ea typeface="Arial" charset="0"/>
                <a:cs typeface="Arial" charset="0"/>
              </a:defRPr>
            </a:lvl1pPr>
          </a:lstStyle>
          <a:p>
            <a:r>
              <a:rPr lang="en-US" dirty="0"/>
              <a:t>Picture/ Screenshot goes here</a:t>
            </a:r>
          </a:p>
        </p:txBody>
      </p:sp>
      <p:sp>
        <p:nvSpPr>
          <p:cNvPr id="6" name="Text Placeholder 5"/>
          <p:cNvSpPr>
            <a:spLocks noGrp="1"/>
          </p:cNvSpPr>
          <p:nvPr>
            <p:ph type="body" sz="quarter" idx="22" hasCustomPrompt="1"/>
          </p:nvPr>
        </p:nvSpPr>
        <p:spPr>
          <a:xfrm>
            <a:off x="523536" y="3192951"/>
            <a:ext cx="5115264"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Body text goes here</a:t>
            </a:r>
          </a:p>
        </p:txBody>
      </p:sp>
      <p:sp>
        <p:nvSpPr>
          <p:cNvPr id="16" name="Text Placeholder 3"/>
          <p:cNvSpPr>
            <a:spLocks noGrp="1"/>
          </p:cNvSpPr>
          <p:nvPr>
            <p:ph type="body" sz="quarter" idx="16" hasCustomPrompt="1"/>
          </p:nvPr>
        </p:nvSpPr>
        <p:spPr>
          <a:xfrm>
            <a:off x="515471" y="528507"/>
            <a:ext cx="505699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a:t>TITLE GOES HERE</a:t>
            </a:r>
          </a:p>
        </p:txBody>
      </p:sp>
      <p:sp>
        <p:nvSpPr>
          <p:cNvPr id="17" name="Text Placeholder 5"/>
          <p:cNvSpPr>
            <a:spLocks noGrp="1"/>
          </p:cNvSpPr>
          <p:nvPr>
            <p:ph type="body" sz="quarter" idx="14" hasCustomPrompt="1"/>
          </p:nvPr>
        </p:nvSpPr>
        <p:spPr>
          <a:xfrm>
            <a:off x="515471" y="1069971"/>
            <a:ext cx="505699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a:t>Subtitle Goes Here</a:t>
            </a:r>
          </a:p>
        </p:txBody>
      </p:sp>
      <p:pic>
        <p:nvPicPr>
          <p:cNvPr id="7" name="Picture 6">
            <a:extLst>
              <a:ext uri="{FF2B5EF4-FFF2-40B4-BE49-F238E27FC236}">
                <a16:creationId xmlns:a16="http://schemas.microsoft.com/office/drawing/2014/main" id="{64B8F0FE-AB82-6B43-8321-E1FEE2A59206}"/>
              </a:ext>
            </a:extLst>
          </p:cNvPr>
          <p:cNvPicPr>
            <a:picLocks noChangeAspect="1"/>
          </p:cNvPicPr>
          <p:nvPr userDrawn="1"/>
        </p:nvPicPr>
        <p:blipFill>
          <a:blip r:embed="rId2"/>
          <a:stretch>
            <a:fillRect/>
          </a:stretch>
        </p:blipFill>
        <p:spPr>
          <a:xfrm>
            <a:off x="9933046" y="5593117"/>
            <a:ext cx="2420496" cy="1870383"/>
          </a:xfrm>
          <a:prstGeom prst="rect">
            <a:avLst/>
          </a:prstGeom>
        </p:spPr>
      </p:pic>
    </p:spTree>
    <p:extLst>
      <p:ext uri="{BB962C8B-B14F-4D97-AF65-F5344CB8AC3E}">
        <p14:creationId xmlns:p14="http://schemas.microsoft.com/office/powerpoint/2010/main" val="7904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9981" y="378782"/>
            <a:ext cx="1592037" cy="225287"/>
          </a:xfrm>
          <a:prstGeom prst="rect">
            <a:avLst/>
          </a:prstGeom>
        </p:spPr>
      </p:pic>
      <p:sp>
        <p:nvSpPr>
          <p:cNvPr id="13" name="Text Placeholder 12"/>
          <p:cNvSpPr>
            <a:spLocks noGrp="1"/>
          </p:cNvSpPr>
          <p:nvPr>
            <p:ph type="body" sz="quarter" idx="10" hasCustomPrompt="1"/>
          </p:nvPr>
        </p:nvSpPr>
        <p:spPr>
          <a:xfrm>
            <a:off x="0" y="2557168"/>
            <a:ext cx="12192000" cy="762011"/>
          </a:xfrm>
          <a:prstGeom prst="rect">
            <a:avLst/>
          </a:prstGeom>
        </p:spPr>
        <p:txBody>
          <a:bodyPr/>
          <a:lstStyle>
            <a:lvl1pPr marL="0" indent="0" algn="ctr">
              <a:lnSpc>
                <a:spcPts val="6000"/>
              </a:lnSpc>
              <a:spcBef>
                <a:spcPts val="0"/>
              </a:spcBef>
              <a:buNone/>
              <a:defRPr lang="en-US" sz="4400" b="0" i="0" kern="1200" dirty="0">
                <a:solidFill>
                  <a:schemeClr val="bg1"/>
                </a:solidFill>
                <a:latin typeface="Arial" charset="0"/>
                <a:ea typeface="Arial" charset="0"/>
                <a:cs typeface="Arial" charset="0"/>
              </a:defRPr>
            </a:lvl1pPr>
          </a:lstStyle>
          <a:p>
            <a:pPr lvl="0"/>
            <a:r>
              <a:rPr lang="en-US"/>
              <a:t>SPECIAL TITLE (CAP)</a:t>
            </a:r>
          </a:p>
        </p:txBody>
      </p:sp>
      <p:sp>
        <p:nvSpPr>
          <p:cNvPr id="15" name="Text Placeholder 14"/>
          <p:cNvSpPr>
            <a:spLocks noGrp="1"/>
          </p:cNvSpPr>
          <p:nvPr>
            <p:ph type="body" sz="quarter" idx="11" hasCustomPrompt="1"/>
          </p:nvPr>
        </p:nvSpPr>
        <p:spPr>
          <a:xfrm>
            <a:off x="0" y="1682480"/>
            <a:ext cx="12192000" cy="343460"/>
          </a:xfrm>
          <a:prstGeom prst="rect">
            <a:avLst/>
          </a:prstGeom>
        </p:spPr>
        <p:txBody>
          <a:bodyPr/>
          <a:lstStyle>
            <a:lvl1pPr marL="0" indent="0" algn="ctr">
              <a:buNone/>
              <a:defRPr lang="en-US" sz="2200" b="0" i="0" kern="1200" baseline="0" dirty="0">
                <a:solidFill>
                  <a:schemeClr val="bg1"/>
                </a:solidFill>
                <a:latin typeface="Arial" charset="0"/>
                <a:ea typeface="Arial" charset="0"/>
                <a:cs typeface="Arial" charset="0"/>
              </a:defRPr>
            </a:lvl1pPr>
          </a:lstStyle>
          <a:p>
            <a:pPr lvl="0"/>
            <a:r>
              <a:rPr lang="en-US"/>
              <a:t>Title Text Goes Here</a:t>
            </a:r>
          </a:p>
        </p:txBody>
      </p:sp>
      <p:sp>
        <p:nvSpPr>
          <p:cNvPr id="8" name="Text Placeholder 14"/>
          <p:cNvSpPr>
            <a:spLocks noGrp="1"/>
          </p:cNvSpPr>
          <p:nvPr>
            <p:ph type="body" sz="quarter" idx="14" hasCustomPrompt="1"/>
          </p:nvPr>
        </p:nvSpPr>
        <p:spPr>
          <a:xfrm>
            <a:off x="0" y="3447682"/>
            <a:ext cx="12192000" cy="352593"/>
          </a:xfrm>
          <a:prstGeom prst="rect">
            <a:avLst/>
          </a:prstGeom>
        </p:spPr>
        <p:txBody>
          <a:bodyPr/>
          <a:lstStyle>
            <a:lvl1pPr marL="0" indent="0" algn="ctr">
              <a:buNone/>
              <a:defRPr lang="en-US" sz="2000" b="0" i="0" kern="1200" baseline="0" dirty="0">
                <a:solidFill>
                  <a:schemeClr val="bg1"/>
                </a:solidFill>
                <a:latin typeface="Arial" charset="0"/>
                <a:ea typeface="Arial" charset="0"/>
                <a:cs typeface="Arial" charset="0"/>
              </a:defRPr>
            </a:lvl1pPr>
          </a:lstStyle>
          <a:p>
            <a:pPr lvl="0"/>
            <a:r>
              <a:rPr lang="en-US"/>
              <a:t>Presenter Name</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82294" y="6528309"/>
            <a:ext cx="1464733" cy="93826"/>
          </a:xfrm>
          <a:prstGeom prst="rect">
            <a:avLst/>
          </a:prstGeom>
        </p:spPr>
      </p:pic>
    </p:spTree>
    <p:extLst>
      <p:ext uri="{BB962C8B-B14F-4D97-AF65-F5344CB8AC3E}">
        <p14:creationId xmlns:p14="http://schemas.microsoft.com/office/powerpoint/2010/main" val="413753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760900-270F-924E-8C89-6111B5EF539B}"/>
              </a:ext>
            </a:extLst>
          </p:cNvPr>
          <p:cNvSpPr/>
          <p:nvPr userDrawn="1"/>
        </p:nvSpPr>
        <p:spPr>
          <a:xfrm>
            <a:off x="0" y="6272213"/>
            <a:ext cx="12192000"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09256226"/>
      </p:ext>
    </p:extLst>
  </p:cSld>
  <p:clrMapOvr>
    <a:masterClrMapping/>
  </p:clrMapOvr>
  <p:extLst mod="1">
    <p:ext uri="{DCECCB84-F9BA-43D5-87BE-67443E8EF086}">
      <p15:sldGuideLst xmlns:p15="http://schemas.microsoft.com/office/powerpoint/2012/main">
        <p15:guide id="1" orient="horz"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on right">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6096000" y="0"/>
            <a:ext cx="6096000" cy="6858000"/>
          </a:xfrm>
          <a:prstGeom prst="rect">
            <a:avLst/>
          </a:prstGeom>
          <a:solidFill>
            <a:schemeClr val="bg1">
              <a:lumMod val="75000"/>
            </a:schemeClr>
          </a:solidFill>
          <a:ln>
            <a:noFill/>
          </a:ln>
          <a:effectLst>
            <a:outerShdw blurRad="254000" dist="38100" dir="8100000" algn="tr" rotWithShape="0">
              <a:prstClr val="black">
                <a:alpha val="15000"/>
              </a:prstClr>
            </a:outerShdw>
          </a:effectLst>
        </p:spPr>
        <p:txBody>
          <a:bodyPr anchor="ctr"/>
          <a:lstStyle>
            <a:lvl1pPr marL="0" indent="0" algn="ctr">
              <a:buNone/>
              <a:defRPr sz="1800" b="0" i="0" baseline="0">
                <a:latin typeface="Arial" charset="0"/>
                <a:ea typeface="Arial" charset="0"/>
                <a:cs typeface="Arial" charset="0"/>
              </a:defRPr>
            </a:lvl1pPr>
          </a:lstStyle>
          <a:p>
            <a:r>
              <a:rPr lang="en-US" dirty="0"/>
              <a:t>Picture/ Screenshot goes here</a:t>
            </a:r>
          </a:p>
        </p:txBody>
      </p:sp>
      <p:sp>
        <p:nvSpPr>
          <p:cNvPr id="6" name="Text Placeholder 5"/>
          <p:cNvSpPr>
            <a:spLocks noGrp="1"/>
          </p:cNvSpPr>
          <p:nvPr>
            <p:ph type="body" sz="quarter" idx="22" hasCustomPrompt="1"/>
          </p:nvPr>
        </p:nvSpPr>
        <p:spPr>
          <a:xfrm>
            <a:off x="523536" y="3192953"/>
            <a:ext cx="5115264" cy="3055449"/>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text goes here</a:t>
            </a:r>
          </a:p>
        </p:txBody>
      </p:sp>
      <p:sp>
        <p:nvSpPr>
          <p:cNvPr id="16" name="Text Placeholder 3"/>
          <p:cNvSpPr>
            <a:spLocks noGrp="1"/>
          </p:cNvSpPr>
          <p:nvPr>
            <p:ph type="body" sz="quarter" idx="16" hasCustomPrompt="1"/>
          </p:nvPr>
        </p:nvSpPr>
        <p:spPr>
          <a:xfrm>
            <a:off x="515473" y="528509"/>
            <a:ext cx="505699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tx1"/>
                </a:solidFill>
                <a:effectLst/>
                <a:uLnTx/>
                <a:uFillTx/>
                <a:latin typeface="Arial" charset="0"/>
                <a:ea typeface="Arial" charset="0"/>
                <a:cs typeface="Arial" charset="0"/>
              </a:defRPr>
            </a:lvl1pPr>
          </a:lstStyle>
          <a:p>
            <a:pPr lvl="0"/>
            <a:r>
              <a:rPr lang="en-US"/>
              <a:t>TITLE GOES HERE</a:t>
            </a:r>
          </a:p>
        </p:txBody>
      </p:sp>
      <p:sp>
        <p:nvSpPr>
          <p:cNvPr id="17" name="Text Placeholder 5"/>
          <p:cNvSpPr>
            <a:spLocks noGrp="1"/>
          </p:cNvSpPr>
          <p:nvPr>
            <p:ph type="body" sz="quarter" idx="14" hasCustomPrompt="1"/>
          </p:nvPr>
        </p:nvSpPr>
        <p:spPr>
          <a:xfrm>
            <a:off x="515473" y="1069972"/>
            <a:ext cx="5056993" cy="376237"/>
          </a:xfrm>
          <a:prstGeom prst="rect">
            <a:avLst/>
          </a:prstGeom>
        </p:spPr>
        <p:txBody>
          <a:bodyPr anchor="t"/>
          <a:lstStyle>
            <a:lvl1pPr marL="0" indent="0">
              <a:lnSpc>
                <a:spcPts val="2400"/>
              </a:lnSpc>
              <a:buNone/>
              <a:defRPr sz="2000" b="0" i="0" baseline="0">
                <a:solidFill>
                  <a:schemeClr val="tx1"/>
                </a:solidFill>
                <a:latin typeface="Arial" charset="0"/>
                <a:ea typeface="Arial" charset="0"/>
                <a:cs typeface="Arial" charset="0"/>
              </a:defRPr>
            </a:lvl1pPr>
          </a:lstStyle>
          <a:p>
            <a:pPr lvl="0"/>
            <a:r>
              <a:rPr lang="en-US"/>
              <a:t>Subtitle Goes Here</a:t>
            </a:r>
          </a:p>
        </p:txBody>
      </p:sp>
    </p:spTree>
    <p:extLst>
      <p:ext uri="{BB962C8B-B14F-4D97-AF65-F5344CB8AC3E}">
        <p14:creationId xmlns:p14="http://schemas.microsoft.com/office/powerpoint/2010/main" val="16047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de by side title w/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2" name="Text Placeholder 3"/>
          <p:cNvSpPr>
            <a:spLocks noGrp="1"/>
          </p:cNvSpPr>
          <p:nvPr>
            <p:ph type="body" sz="quarter" idx="13" hasCustomPrompt="1"/>
          </p:nvPr>
        </p:nvSpPr>
        <p:spPr>
          <a:xfrm>
            <a:off x="528575" y="609601"/>
            <a:ext cx="5024284" cy="2819400"/>
          </a:xfrm>
          <a:prstGeom prst="rect">
            <a:avLst/>
          </a:prstGeom>
        </p:spPr>
        <p:txBody>
          <a:bodyPr anchor="b"/>
          <a:lstStyle>
            <a:lvl1pPr marL="0" indent="0">
              <a:lnSpc>
                <a:spcPts val="3400"/>
              </a:lnSpc>
              <a:buNone/>
              <a:defRPr kumimoji="0" lang="en-US" sz="320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a:t>TITLE GOES HERE</a:t>
            </a:r>
          </a:p>
        </p:txBody>
      </p:sp>
      <p:sp>
        <p:nvSpPr>
          <p:cNvPr id="3" name="Text Placeholder 5"/>
          <p:cNvSpPr>
            <a:spLocks noGrp="1"/>
          </p:cNvSpPr>
          <p:nvPr>
            <p:ph type="body" sz="quarter" idx="14" hasCustomPrompt="1"/>
          </p:nvPr>
        </p:nvSpPr>
        <p:spPr>
          <a:xfrm>
            <a:off x="528575" y="3429002"/>
            <a:ext cx="5024284" cy="2819399"/>
          </a:xfrm>
          <a:prstGeom prst="rect">
            <a:avLst/>
          </a:prstGeom>
        </p:spPr>
        <p:txBody>
          <a:bodyPr anchor="t"/>
          <a:lstStyle>
            <a:lvl1pPr marL="0" indent="0">
              <a:lnSpc>
                <a:spcPts val="2400"/>
              </a:lnSpc>
              <a:buNone/>
              <a:defRPr sz="2000" b="0" i="0" baseline="0">
                <a:solidFill>
                  <a:srgbClr val="FFFFFF"/>
                </a:solidFill>
                <a:latin typeface="Arial" charset="0"/>
                <a:ea typeface="Arial" charset="0"/>
                <a:cs typeface="Arial" charset="0"/>
              </a:defRPr>
            </a:lvl1pPr>
          </a:lstStyle>
          <a:p>
            <a:pPr lvl="0"/>
            <a:r>
              <a:rPr lang="en-US"/>
              <a:t>Subtitle Goes Here</a:t>
            </a:r>
          </a:p>
        </p:txBody>
      </p:sp>
      <p:sp>
        <p:nvSpPr>
          <p:cNvPr id="11" name="Text Placeholder 5"/>
          <p:cNvSpPr>
            <a:spLocks noGrp="1"/>
          </p:cNvSpPr>
          <p:nvPr>
            <p:ph type="body" sz="quarter" idx="23" hasCustomPrompt="1"/>
          </p:nvPr>
        </p:nvSpPr>
        <p:spPr>
          <a:xfrm>
            <a:off x="6619538" y="595743"/>
            <a:ext cx="4962527"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Headline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528309"/>
            <a:ext cx="1464733" cy="93827"/>
          </a:xfrm>
          <a:prstGeom prst="rect">
            <a:avLst/>
          </a:prstGeom>
        </p:spPr>
      </p:pic>
      <p:sp>
        <p:nvSpPr>
          <p:cNvPr id="9" name="Text Placeholder 5"/>
          <p:cNvSpPr>
            <a:spLocks noGrp="1"/>
          </p:cNvSpPr>
          <p:nvPr>
            <p:ph type="body" sz="quarter" idx="22" hasCustomPrompt="1"/>
          </p:nvPr>
        </p:nvSpPr>
        <p:spPr>
          <a:xfrm>
            <a:off x="6619538" y="1128714"/>
            <a:ext cx="4962525" cy="5119687"/>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text goes here</a:t>
            </a:r>
          </a:p>
        </p:txBody>
      </p:sp>
    </p:spTree>
    <p:extLst>
      <p:ext uri="{BB962C8B-B14F-4D97-AF65-F5344CB8AC3E}">
        <p14:creationId xmlns:p14="http://schemas.microsoft.com/office/powerpoint/2010/main" val="1540746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73981-B41D-9C47-B2B8-54EC19464AC3}"/>
              </a:ext>
            </a:extLst>
          </p:cNvPr>
          <p:cNvPicPr>
            <a:picLocks noChangeAspect="1"/>
          </p:cNvPicPr>
          <p:nvPr userDrawn="1"/>
        </p:nvPicPr>
        <p:blipFill>
          <a:blip r:embed="rId4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5775" y="6528309"/>
            <a:ext cx="1464733" cy="93826"/>
          </a:xfrm>
          <a:prstGeom prst="rect">
            <a:avLst/>
          </a:prstGeom>
        </p:spPr>
      </p:pic>
      <p:pic>
        <p:nvPicPr>
          <p:cNvPr id="5" name="Picture 4">
            <a:extLst>
              <a:ext uri="{FF2B5EF4-FFF2-40B4-BE49-F238E27FC236}">
                <a16:creationId xmlns:a16="http://schemas.microsoft.com/office/drawing/2014/main" id="{01794E6B-84C3-FE45-AC7A-7EE8663450AE}"/>
              </a:ext>
            </a:extLst>
          </p:cNvPr>
          <p:cNvPicPr>
            <a:picLocks noChangeAspect="1"/>
          </p:cNvPicPr>
          <p:nvPr userDrawn="1"/>
        </p:nvPicPr>
        <p:blipFill>
          <a:blip r:embed="rId47"/>
          <a:stretch>
            <a:fillRect/>
          </a:stretch>
        </p:blipFill>
        <p:spPr>
          <a:xfrm>
            <a:off x="10210800" y="6414305"/>
            <a:ext cx="1542080" cy="228008"/>
          </a:xfrm>
          <a:prstGeom prst="rect">
            <a:avLst/>
          </a:prstGeom>
        </p:spPr>
      </p:pic>
    </p:spTree>
    <p:extLst>
      <p:ext uri="{BB962C8B-B14F-4D97-AF65-F5344CB8AC3E}">
        <p14:creationId xmlns:p14="http://schemas.microsoft.com/office/powerpoint/2010/main" val="204886529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654" r:id="rId16"/>
    <p:sldLayoutId id="2147483672" r:id="rId17"/>
    <p:sldLayoutId id="2147483655" r:id="rId18"/>
    <p:sldLayoutId id="2147483792" r:id="rId19"/>
    <p:sldLayoutId id="2147483791" r:id="rId20"/>
    <p:sldLayoutId id="2147483787" r:id="rId21"/>
    <p:sldLayoutId id="2147483782" r:id="rId22"/>
    <p:sldLayoutId id="2147483783" r:id="rId23"/>
    <p:sldLayoutId id="2147483756" r:id="rId24"/>
    <p:sldLayoutId id="2147483657" r:id="rId25"/>
    <p:sldLayoutId id="2147483808" r:id="rId26"/>
    <p:sldLayoutId id="2147483809" r:id="rId27"/>
    <p:sldLayoutId id="2147483810" r:id="rId28"/>
    <p:sldLayoutId id="2147483811" r:id="rId29"/>
    <p:sldLayoutId id="2147483812" r:id="rId30"/>
    <p:sldLayoutId id="2147483813" r:id="rId31"/>
    <p:sldLayoutId id="2147483814"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2" r:id="rId41"/>
    <p:sldLayoutId id="2147483843" r:id="rId42"/>
    <p:sldLayoutId id="2147483844" r:id="rId43"/>
    <p:sldLayoutId id="2147483845"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thinkwithgoogle.com/marketing-resources/data-measurement/mobile-page-speed-new-industry-benchmark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thesempost.com/json-ld-googles-preferred-structured-data-markup/" TargetMode="External"/><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hyperlink" Target="https://search.google.com/structured-data/testing-too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emf"/><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E2032-7D62-3A45-ADC8-6135EA85B1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4450" y="5297487"/>
            <a:ext cx="1819275" cy="297746"/>
          </a:xfrm>
          <a:prstGeom prst="rect">
            <a:avLst/>
          </a:prstGeom>
        </p:spPr>
      </p:pic>
      <p:sp>
        <p:nvSpPr>
          <p:cNvPr id="2" name="TextBox 1">
            <a:extLst>
              <a:ext uri="{FF2B5EF4-FFF2-40B4-BE49-F238E27FC236}">
                <a16:creationId xmlns:a16="http://schemas.microsoft.com/office/drawing/2014/main" id="{D931720C-F8DB-EF4B-B934-9671F644AA9B}"/>
              </a:ext>
            </a:extLst>
          </p:cNvPr>
          <p:cNvSpPr txBox="1"/>
          <p:nvPr/>
        </p:nvSpPr>
        <p:spPr>
          <a:xfrm>
            <a:off x="742122" y="2538738"/>
            <a:ext cx="11092069"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Solution Guide to Local SEO</a:t>
            </a:r>
          </a:p>
        </p:txBody>
      </p:sp>
      <p:sp>
        <p:nvSpPr>
          <p:cNvPr id="5" name="TextBox 4">
            <a:extLst>
              <a:ext uri="{FF2B5EF4-FFF2-40B4-BE49-F238E27FC236}">
                <a16:creationId xmlns:a16="http://schemas.microsoft.com/office/drawing/2014/main" id="{E0F7CC6E-EDB2-8D41-8A43-4BC5F97976F9}"/>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1328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316BD7-8A22-4F40-9DA2-7E451BC56178}"/>
              </a:ext>
            </a:extLst>
          </p:cNvPr>
          <p:cNvSpPr>
            <a:spLocks noGrp="1"/>
          </p:cNvSpPr>
          <p:nvPr>
            <p:ph sz="quarter" idx="25"/>
          </p:nvPr>
        </p:nvSpPr>
        <p:spPr>
          <a:xfrm>
            <a:off x="522117" y="2349062"/>
            <a:ext cx="4790861" cy="3899338"/>
          </a:xfrm>
        </p:spPr>
        <p:txBody>
          <a:bodyPr/>
          <a:lstStyle/>
          <a:p>
            <a:r>
              <a:rPr lang="en-US" dirty="0">
                <a:solidFill>
                  <a:schemeClr val="tx1"/>
                </a:solidFill>
              </a:rPr>
              <a:t>NAP is Name, Address and Phone Number, but more broadly means all location details, such as photos (outside, inside), categories (fits closely to business as possible), website (use individual location page), social sites</a:t>
            </a:r>
          </a:p>
          <a:p>
            <a:r>
              <a:rPr lang="en-US" b="1" dirty="0">
                <a:solidFill>
                  <a:schemeClr val="tx1"/>
                </a:solidFill>
                <a:latin typeface="Arial" panose="020B0604020202020204" pitchFamily="34" charset="0"/>
                <a:cs typeface="Arial" panose="020B0604020202020204" pitchFamily="34" charset="0"/>
              </a:rPr>
              <a:t>Problems if not Accurate: </a:t>
            </a:r>
          </a:p>
          <a:p>
            <a:pPr lvl="1">
              <a:lnSpc>
                <a:spcPct val="100000"/>
              </a:lnSpc>
            </a:pPr>
            <a:r>
              <a:rPr lang="en-US" sz="1600" dirty="0">
                <a:solidFill>
                  <a:schemeClr val="tx1"/>
                </a:solidFill>
                <a:latin typeface="Arial" panose="020B0604020202020204" pitchFamily="34" charset="0"/>
                <a:cs typeface="Arial" panose="020B0604020202020204" pitchFamily="34" charset="0"/>
              </a:rPr>
              <a:t>Can cause duplicate listings</a:t>
            </a:r>
          </a:p>
          <a:p>
            <a:pPr lvl="1">
              <a:lnSpc>
                <a:spcPct val="100000"/>
              </a:lnSpc>
            </a:pPr>
            <a:r>
              <a:rPr lang="en-US" sz="1600" dirty="0">
                <a:solidFill>
                  <a:schemeClr val="tx1"/>
                </a:solidFill>
                <a:latin typeface="Arial" panose="020B0604020202020204" pitchFamily="34" charset="0"/>
                <a:cs typeface="Arial" panose="020B0604020202020204" pitchFamily="34" charset="0"/>
              </a:rPr>
              <a:t>Creates a bad user experience</a:t>
            </a:r>
          </a:p>
          <a:p>
            <a:pPr lvl="1">
              <a:lnSpc>
                <a:spcPct val="100000"/>
              </a:lnSpc>
            </a:pPr>
            <a:r>
              <a:rPr lang="en-US" sz="1600" dirty="0">
                <a:solidFill>
                  <a:schemeClr val="tx1"/>
                </a:solidFill>
                <a:latin typeface="Arial" panose="020B0604020202020204" pitchFamily="34" charset="0"/>
                <a:cs typeface="Arial" panose="020B0604020202020204" pitchFamily="34" charset="0"/>
              </a:rPr>
              <a:t>Makes it harder for search engines to find the proper page</a:t>
            </a:r>
          </a:p>
          <a:p>
            <a:pPr lvl="1"/>
            <a:endParaRPr lang="en-US" dirty="0">
              <a:solidFill>
                <a:schemeClr val="tx1"/>
              </a:solidFill>
            </a:endParaRPr>
          </a:p>
        </p:txBody>
      </p:sp>
      <p:sp>
        <p:nvSpPr>
          <p:cNvPr id="5" name="Text Placeholder 4">
            <a:extLst>
              <a:ext uri="{FF2B5EF4-FFF2-40B4-BE49-F238E27FC236}">
                <a16:creationId xmlns:a16="http://schemas.microsoft.com/office/drawing/2014/main" id="{9BA7B1AA-1702-6F44-AD0D-710534E8D0EB}"/>
              </a:ext>
            </a:extLst>
          </p:cNvPr>
          <p:cNvSpPr>
            <a:spLocks noGrp="1"/>
          </p:cNvSpPr>
          <p:nvPr>
            <p:ph type="body" sz="quarter" idx="11"/>
          </p:nvPr>
        </p:nvSpPr>
        <p:spPr>
          <a:xfrm>
            <a:off x="522118" y="1463222"/>
            <a:ext cx="4569325" cy="376237"/>
          </a:xfrm>
        </p:spPr>
        <p:txBody>
          <a:bodyPr/>
          <a:lstStyle/>
          <a:p>
            <a:r>
              <a:rPr lang="en-US" dirty="0">
                <a:solidFill>
                  <a:schemeClr val="tx1"/>
                </a:solidFill>
              </a:rPr>
              <a:t>Gather NAP for all store locations</a:t>
            </a:r>
            <a:endParaRPr lang="en-US" dirty="0"/>
          </a:p>
        </p:txBody>
      </p:sp>
      <p:sp>
        <p:nvSpPr>
          <p:cNvPr id="7" name="Content Placeholder 6">
            <a:extLst>
              <a:ext uri="{FF2B5EF4-FFF2-40B4-BE49-F238E27FC236}">
                <a16:creationId xmlns:a16="http://schemas.microsoft.com/office/drawing/2014/main" id="{FF013C76-EFDB-2840-9D2A-89D03BADA02B}"/>
              </a:ext>
            </a:extLst>
          </p:cNvPr>
          <p:cNvSpPr>
            <a:spLocks noGrp="1"/>
          </p:cNvSpPr>
          <p:nvPr>
            <p:ph type="body" sz="quarter" idx="24"/>
          </p:nvPr>
        </p:nvSpPr>
        <p:spPr>
          <a:xfrm>
            <a:off x="522118" y="528918"/>
            <a:ext cx="5573882" cy="875153"/>
          </a:xfrm>
        </p:spPr>
        <p:txBody>
          <a:bodyPr/>
          <a:lstStyle/>
          <a:p>
            <a:r>
              <a:rPr lang="en-US" dirty="0">
                <a:solidFill>
                  <a:schemeClr val="tx1"/>
                </a:solidFill>
              </a:rPr>
              <a:t>What is NAP and why is it important? </a:t>
            </a:r>
            <a:endParaRPr lang="en-US" sz="3200" dirty="0">
              <a:solidFill>
                <a:schemeClr val="tx1"/>
              </a:solidFill>
            </a:endParaRPr>
          </a:p>
        </p:txBody>
      </p:sp>
      <p:pic>
        <p:nvPicPr>
          <p:cNvPr id="8" name="Picture 7" descr="A picture containing screenshot&#10;&#10;Description automatically generated">
            <a:extLst>
              <a:ext uri="{FF2B5EF4-FFF2-40B4-BE49-F238E27FC236}">
                <a16:creationId xmlns:a16="http://schemas.microsoft.com/office/drawing/2014/main" id="{E8DC3D93-47AC-834A-894E-1919F0D25F50}"/>
              </a:ext>
            </a:extLst>
          </p:cNvPr>
          <p:cNvPicPr>
            <a:picLocks noChangeAspect="1"/>
          </p:cNvPicPr>
          <p:nvPr/>
        </p:nvPicPr>
        <p:blipFill>
          <a:blip r:embed="rId3"/>
          <a:stretch>
            <a:fillRect/>
          </a:stretch>
        </p:blipFill>
        <p:spPr>
          <a:xfrm>
            <a:off x="6376276" y="0"/>
            <a:ext cx="5815724" cy="6858000"/>
          </a:xfrm>
          <a:prstGeom prst="rect">
            <a:avLst/>
          </a:prstGeom>
        </p:spPr>
      </p:pic>
      <p:pic>
        <p:nvPicPr>
          <p:cNvPr id="12" name="Picture 11">
            <a:extLst>
              <a:ext uri="{FF2B5EF4-FFF2-40B4-BE49-F238E27FC236}">
                <a16:creationId xmlns:a16="http://schemas.microsoft.com/office/drawing/2014/main" id="{BA5AB042-3B9C-4A40-9185-DA30B8DD4CF3}"/>
              </a:ext>
            </a:extLst>
          </p:cNvPr>
          <p:cNvPicPr>
            <a:picLocks noChangeAspect="1"/>
          </p:cNvPicPr>
          <p:nvPr/>
        </p:nvPicPr>
        <p:blipFill>
          <a:blip r:embed="rId4"/>
          <a:stretch>
            <a:fillRect/>
          </a:stretch>
        </p:blipFill>
        <p:spPr>
          <a:xfrm>
            <a:off x="10210800" y="6414305"/>
            <a:ext cx="1542080" cy="228008"/>
          </a:xfrm>
          <a:prstGeom prst="rect">
            <a:avLst/>
          </a:prstGeom>
        </p:spPr>
      </p:pic>
    </p:spTree>
    <p:extLst>
      <p:ext uri="{BB962C8B-B14F-4D97-AF65-F5344CB8AC3E}">
        <p14:creationId xmlns:p14="http://schemas.microsoft.com/office/powerpoint/2010/main" val="1922821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77797"/>
            <a:ext cx="11125200" cy="795209"/>
          </a:xfrm>
        </p:spPr>
        <p:txBody>
          <a:bodyPr>
            <a:noAutofit/>
          </a:bodyPr>
          <a:lstStyle/>
          <a:p>
            <a:r>
              <a:rPr lang="en-US" sz="3200" dirty="0">
                <a:solidFill>
                  <a:schemeClr val="tx1"/>
                </a:solidFill>
                <a:latin typeface="Arial" panose="020B0604020202020204" pitchFamily="34" charset="0"/>
                <a:cs typeface="Arial" panose="020B0604020202020204" pitchFamily="34" charset="0"/>
              </a:rPr>
              <a:t>Google My Business Listings – Category Guidelines</a:t>
            </a:r>
          </a:p>
        </p:txBody>
      </p:sp>
      <p:sp>
        <p:nvSpPr>
          <p:cNvPr id="20" name="AutoShape 2" descr="Image result for google possum"/>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5" name="TextBox 4"/>
          <p:cNvSpPr txBox="1"/>
          <p:nvPr/>
        </p:nvSpPr>
        <p:spPr>
          <a:xfrm>
            <a:off x="360404" y="1383659"/>
            <a:ext cx="5217825" cy="4461969"/>
          </a:xfrm>
          <a:prstGeom prst="rect">
            <a:avLst/>
          </a:prstGeom>
          <a:noFill/>
        </p:spPr>
        <p:txBody>
          <a:bodyPr wrap="square" rtlCol="0">
            <a:noAutofit/>
          </a:bodyPr>
          <a:lstStyle/>
          <a:p>
            <a:pPr marL="495285"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DO </a:t>
            </a:r>
          </a:p>
          <a:p>
            <a:pPr marL="952485" lvl="1"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Be very specific with Primary Category; for example, Hotel or Conference Center </a:t>
            </a:r>
          </a:p>
          <a:p>
            <a:pPr marL="495285"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DON’T </a:t>
            </a:r>
          </a:p>
          <a:p>
            <a:pPr marL="952485" lvl="1"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Use categories that are services or amenities; such as, swimming pool or fitness center</a:t>
            </a:r>
          </a:p>
          <a:p>
            <a:pPr marL="952485" lvl="1"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Use redundant categories like motel, hotel, or resort hotel </a:t>
            </a:r>
          </a:p>
          <a:p>
            <a:pPr marL="952485" lvl="1" indent="-342900">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List restaurant or bar as a category. These typically have their own listings</a:t>
            </a:r>
          </a:p>
        </p:txBody>
      </p:sp>
      <p:pic>
        <p:nvPicPr>
          <p:cNvPr id="2" name="Picture 1"/>
          <p:cNvPicPr>
            <a:picLocks noChangeAspect="1"/>
          </p:cNvPicPr>
          <p:nvPr/>
        </p:nvPicPr>
        <p:blipFill>
          <a:blip r:embed="rId3"/>
          <a:stretch>
            <a:fillRect/>
          </a:stretch>
        </p:blipFill>
        <p:spPr>
          <a:xfrm>
            <a:off x="6096000" y="1285496"/>
            <a:ext cx="3126683" cy="2448309"/>
          </a:xfrm>
          <a:prstGeom prst="rect">
            <a:avLst/>
          </a:prstGeom>
        </p:spPr>
      </p:pic>
      <p:pic>
        <p:nvPicPr>
          <p:cNvPr id="4" name="Picture 3"/>
          <p:cNvPicPr>
            <a:picLocks noChangeAspect="1"/>
          </p:cNvPicPr>
          <p:nvPr/>
        </p:nvPicPr>
        <p:blipFill>
          <a:blip r:embed="rId4"/>
          <a:stretch>
            <a:fillRect/>
          </a:stretch>
        </p:blipFill>
        <p:spPr>
          <a:xfrm>
            <a:off x="8172567" y="2811786"/>
            <a:ext cx="3547658" cy="3207032"/>
          </a:xfrm>
          <a:prstGeom prst="rect">
            <a:avLst/>
          </a:prstGeom>
        </p:spPr>
      </p:pic>
      <p:sp>
        <p:nvSpPr>
          <p:cNvPr id="8" name="Rectangle 7">
            <a:extLst>
              <a:ext uri="{FF2B5EF4-FFF2-40B4-BE49-F238E27FC236}">
                <a16:creationId xmlns:a16="http://schemas.microsoft.com/office/drawing/2014/main" id="{BC4A9674-756F-7E46-8039-01F5735CC413}"/>
              </a:ext>
            </a:extLst>
          </p:cNvPr>
          <p:cNvSpPr/>
          <p:nvPr/>
        </p:nvSpPr>
        <p:spPr>
          <a:xfrm>
            <a:off x="2008010" y="4930055"/>
            <a:ext cx="3485249" cy="246221"/>
          </a:xfrm>
          <a:prstGeom prst="rect">
            <a:avLst/>
          </a:prstGeom>
        </p:spPr>
        <p:txBody>
          <a:bodyPr wrap="none">
            <a:spAutoFit/>
          </a:bodyPr>
          <a:lstStyle/>
          <a:p>
            <a:pPr lvl="0">
              <a:defRPr/>
            </a:pPr>
            <a:r>
              <a:rPr lang="en-US" sz="1000" dirty="0"/>
              <a:t>Source: https://</a:t>
            </a:r>
            <a:r>
              <a:rPr lang="en-US" sz="1000" dirty="0" err="1"/>
              <a:t>support.google.com</a:t>
            </a:r>
            <a:r>
              <a:rPr lang="en-US" sz="1000" dirty="0"/>
              <a:t>/business/answer/3038177</a:t>
            </a:r>
          </a:p>
        </p:txBody>
      </p:sp>
    </p:spTree>
    <p:extLst>
      <p:ext uri="{BB962C8B-B14F-4D97-AF65-F5344CB8AC3E}">
        <p14:creationId xmlns:p14="http://schemas.microsoft.com/office/powerpoint/2010/main" val="10720460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296" y="409074"/>
            <a:ext cx="4676263" cy="795209"/>
          </a:xfrm>
        </p:spPr>
        <p:txBody>
          <a:bodyPr>
            <a:noAutofit/>
          </a:bodyPr>
          <a:lstStyle/>
          <a:p>
            <a:r>
              <a:rPr lang="en-US" dirty="0">
                <a:solidFill>
                  <a:schemeClr val="tx1"/>
                </a:solidFill>
                <a:latin typeface="Arial" panose="020B0604020202020204" pitchFamily="34" charset="0"/>
                <a:cs typeface="Arial" panose="020B0604020202020204" pitchFamily="34" charset="0"/>
              </a:rPr>
              <a:t>Listings</a:t>
            </a:r>
            <a:endParaRPr lang="en-US" dirty="0">
              <a:solidFill>
                <a:schemeClr val="tx1"/>
              </a:solidFill>
            </a:endParaRPr>
          </a:p>
        </p:txBody>
      </p:sp>
      <p:sp>
        <p:nvSpPr>
          <p:cNvPr id="20" name="AutoShape 2" descr="Image result for google possum"/>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p:cNvSpPr txBox="1"/>
          <p:nvPr/>
        </p:nvSpPr>
        <p:spPr>
          <a:xfrm>
            <a:off x="463296" y="1175084"/>
            <a:ext cx="4946904" cy="4507832"/>
          </a:xfrm>
          <a:prstGeom prst="rect">
            <a:avLst/>
          </a:prstGeom>
          <a:effectLst>
            <a:outerShdw blurRad="63500" sx="102000" sy="102000" algn="ctr" rotWithShape="0">
              <a:schemeClr val="tx2">
                <a:alpha val="40000"/>
              </a:schemeClr>
            </a:outerShdw>
          </a:effectLst>
        </p:spPr>
        <p:txBody>
          <a:bodyPr wrap="square" rtlCol="0">
            <a:noAutofit/>
          </a:bodyPr>
          <a:lstStyle/>
          <a:p>
            <a:r>
              <a:rPr lang="en-US" sz="2000" dirty="0">
                <a:latin typeface="Arial" panose="020B0604020202020204" pitchFamily="34" charset="0"/>
                <a:cs typeface="Arial" panose="020B0604020202020204" pitchFamily="34" charset="0"/>
              </a:rPr>
              <a:t>For each Listing Site, make sure:</a:t>
            </a:r>
          </a:p>
          <a:p>
            <a:endParaRPr lang="en-US" sz="2000" dirty="0">
              <a:latin typeface="Arial" panose="020B0604020202020204" pitchFamily="34" charset="0"/>
              <a:cs typeface="Arial" panose="020B0604020202020204" pitchFamily="34" charset="0"/>
            </a:endParaRPr>
          </a:p>
          <a:p>
            <a:pPr marL="342900" indent="-342900">
              <a:buClr>
                <a:schemeClr val="bg2"/>
              </a:buClr>
              <a:buFont typeface="Arial" panose="020B0604020202020204" pitchFamily="34" charset="0"/>
              <a:buChar char="•"/>
            </a:pPr>
            <a:r>
              <a:rPr lang="en-US" sz="2000" dirty="0">
                <a:latin typeface="Arial" panose="020B0604020202020204" pitchFamily="34" charset="0"/>
                <a:cs typeface="Arial" panose="020B0604020202020204" pitchFamily="34" charset="0"/>
              </a:rPr>
              <a:t>Listing is verified</a:t>
            </a:r>
          </a:p>
          <a:p>
            <a:pPr marL="342900" indent="-342900">
              <a:buClr>
                <a:schemeClr val="bg2"/>
              </a:buCl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Clr>
                <a:schemeClr val="bg2"/>
              </a:buClr>
              <a:buFont typeface="Arial" panose="020B0604020202020204" pitchFamily="34" charset="0"/>
              <a:buChar char="•"/>
            </a:pPr>
            <a:r>
              <a:rPr lang="en-US" sz="2000" dirty="0">
                <a:latin typeface="Arial" panose="020B0604020202020204" pitchFamily="34" charset="0"/>
                <a:cs typeface="Arial" panose="020B0604020202020204" pitchFamily="34" charset="0"/>
              </a:rPr>
              <a:t>Listing is 100% complete</a:t>
            </a:r>
          </a:p>
          <a:p>
            <a:pPr marL="342900" indent="-342900">
              <a:buClr>
                <a:schemeClr val="bg2"/>
              </a:buCl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Clr>
                <a:schemeClr val="bg2"/>
              </a:buClr>
              <a:buFont typeface="Arial" panose="020B0604020202020204" pitchFamily="34" charset="0"/>
              <a:buChar char="•"/>
            </a:pPr>
            <a:r>
              <a:rPr lang="en-US" sz="2000" dirty="0">
                <a:latin typeface="Arial" panose="020B0604020202020204" pitchFamily="34" charset="0"/>
                <a:cs typeface="Arial" panose="020B0604020202020204" pitchFamily="34" charset="0"/>
              </a:rPr>
              <a:t>Listing is accurate and consistent with website and other online citations</a:t>
            </a:r>
          </a:p>
          <a:p>
            <a:endParaRPr lang="en-US" sz="2000" dirty="0" err="1">
              <a:latin typeface="Arial" panose="020B0604020202020204" pitchFamily="34" charset="0"/>
              <a:cs typeface="Arial" panose="020B0604020202020204" pitchFamily="34" charset="0"/>
            </a:endParaRPr>
          </a:p>
        </p:txBody>
      </p:sp>
      <p:pic>
        <p:nvPicPr>
          <p:cNvPr id="6" name="Picture Placeholder 6">
            <a:extLst>
              <a:ext uri="{FF2B5EF4-FFF2-40B4-BE49-F238E27FC236}">
                <a16:creationId xmlns:a16="http://schemas.microsoft.com/office/drawing/2014/main" id="{67BDDA71-FF81-3D48-8047-50FB195D14B7}"/>
              </a:ext>
            </a:extLst>
          </p:cNvPr>
          <p:cNvPicPr>
            <a:picLocks noChangeAspect="1"/>
          </p:cNvPicPr>
          <p:nvPr/>
        </p:nvPicPr>
        <p:blipFill rotWithShape="1">
          <a:blip r:embed="rId3"/>
          <a:srcRect l="32291" t="1594" r="9292" b="8765"/>
          <a:stretch/>
        </p:blipFill>
        <p:spPr>
          <a:xfrm>
            <a:off x="5572125" y="0"/>
            <a:ext cx="6619875" cy="6858000"/>
          </a:xfrm>
          <a:prstGeom prst="rect">
            <a:avLst/>
          </a:prstGeom>
          <a:effectLst>
            <a:outerShdw blurRad="63500" sx="102000" sy="102000" algn="ctr" rotWithShape="0">
              <a:schemeClr val="tx2">
                <a:alpha val="40000"/>
              </a:schemeClr>
            </a:outerShdw>
          </a:effectLst>
        </p:spPr>
      </p:pic>
    </p:spTree>
    <p:extLst>
      <p:ext uri="{BB962C8B-B14F-4D97-AF65-F5344CB8AC3E}">
        <p14:creationId xmlns:p14="http://schemas.microsoft.com/office/powerpoint/2010/main" val="8534655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4B8AD0-AA23-9548-8A34-4441AABF67EA}"/>
              </a:ext>
            </a:extLst>
          </p:cNvPr>
          <p:cNvSpPr>
            <a:spLocks noGrp="1"/>
          </p:cNvSpPr>
          <p:nvPr>
            <p:ph sz="quarter" idx="25"/>
          </p:nvPr>
        </p:nvSpPr>
        <p:spPr>
          <a:xfrm>
            <a:off x="522118" y="2274849"/>
            <a:ext cx="5573882" cy="3973551"/>
          </a:xfrm>
        </p:spPr>
        <p:txBody>
          <a:bodyPr/>
          <a:lstStyle/>
          <a:p>
            <a:r>
              <a:rPr lang="en-US" dirty="0">
                <a:solidFill>
                  <a:schemeClr val="tx1"/>
                </a:solidFill>
                <a:latin typeface="Arial" panose="020B0604020202020204" pitchFamily="34" charset="0"/>
                <a:cs typeface="Arial" panose="020B0604020202020204" pitchFamily="34" charset="0"/>
              </a:rPr>
              <a:t>Mark NAP with Schema </a:t>
            </a:r>
          </a:p>
          <a:p>
            <a:r>
              <a:rPr lang="en-US" dirty="0">
                <a:solidFill>
                  <a:schemeClr val="tx1"/>
                </a:solidFill>
                <a:latin typeface="Arial" panose="020B0604020202020204" pitchFamily="34" charset="0"/>
                <a:cs typeface="Arial" panose="020B0604020202020204" pitchFamily="34" charset="0"/>
              </a:rPr>
              <a:t>Local hours </a:t>
            </a:r>
          </a:p>
          <a:p>
            <a:r>
              <a:rPr lang="en-US" dirty="0">
                <a:solidFill>
                  <a:schemeClr val="tx1"/>
                </a:solidFill>
                <a:latin typeface="Arial" panose="020B0604020202020204" pitchFamily="34" charset="0"/>
                <a:cs typeface="Arial" panose="020B0604020202020204" pitchFamily="34" charset="0"/>
              </a:rPr>
              <a:t>Map </a:t>
            </a:r>
          </a:p>
          <a:p>
            <a:r>
              <a:rPr lang="en-US" dirty="0">
                <a:solidFill>
                  <a:schemeClr val="tx1"/>
                </a:solidFill>
                <a:latin typeface="Arial" panose="020B0604020202020204" pitchFamily="34" charset="0"/>
                <a:cs typeface="Arial" panose="020B0604020202020204" pitchFamily="34" charset="0"/>
              </a:rPr>
              <a:t>Location Description</a:t>
            </a:r>
          </a:p>
          <a:p>
            <a:r>
              <a:rPr lang="en-US" dirty="0">
                <a:solidFill>
                  <a:schemeClr val="tx1"/>
                </a:solidFill>
                <a:latin typeface="Arial" panose="020B0604020202020204" pitchFamily="34" charset="0"/>
                <a:cs typeface="Arial" panose="020B0604020202020204" pitchFamily="34" charset="0"/>
              </a:rPr>
              <a:t>Stream reviews</a:t>
            </a:r>
          </a:p>
          <a:p>
            <a:pPr lvl="1"/>
            <a:r>
              <a:rPr lang="en-US" sz="1600" dirty="0">
                <a:solidFill>
                  <a:schemeClr val="tx1"/>
                </a:solidFill>
                <a:latin typeface="Arial" panose="020B0604020202020204" pitchFamily="34" charset="0"/>
                <a:cs typeface="Arial" panose="020B0604020202020204" pitchFamily="34" charset="0"/>
              </a:rPr>
              <a:t>Testimonials specific </a:t>
            </a:r>
          </a:p>
          <a:p>
            <a:pPr lvl="1"/>
            <a:r>
              <a:rPr lang="en-US" sz="1600" dirty="0">
                <a:solidFill>
                  <a:schemeClr val="tx1"/>
                </a:solidFill>
                <a:latin typeface="Arial" panose="020B0604020202020204" pitchFamily="34" charset="0"/>
                <a:cs typeface="Arial" panose="020B0604020202020204" pitchFamily="34" charset="0"/>
              </a:rPr>
              <a:t>Markup 1st party reviews with Schema </a:t>
            </a:r>
          </a:p>
          <a:p>
            <a:r>
              <a:rPr lang="en-US" dirty="0">
                <a:solidFill>
                  <a:schemeClr val="tx1"/>
                </a:solidFill>
                <a:latin typeface="Arial" panose="020B0604020202020204" pitchFamily="34" charset="0"/>
                <a:cs typeface="Arial" panose="020B0604020202020204" pitchFamily="34" charset="0"/>
              </a:rPr>
              <a:t>Landmarks</a:t>
            </a:r>
          </a:p>
          <a:p>
            <a:r>
              <a:rPr lang="en-US" dirty="0">
                <a:solidFill>
                  <a:schemeClr val="tx1"/>
                </a:solidFill>
                <a:latin typeface="Arial" panose="020B0604020202020204" pitchFamily="34" charset="0"/>
                <a:cs typeface="Arial" panose="020B0604020202020204" pitchFamily="34" charset="0"/>
              </a:rPr>
              <a:t>Directions</a:t>
            </a:r>
          </a:p>
          <a:p>
            <a:r>
              <a:rPr lang="en-US" dirty="0">
                <a:solidFill>
                  <a:schemeClr val="tx1"/>
                </a:solidFill>
                <a:latin typeface="Arial" panose="020B0604020202020204" pitchFamily="34" charset="0"/>
                <a:cs typeface="Arial" panose="020B0604020202020204" pitchFamily="34" charset="0"/>
              </a:rPr>
              <a:t>Local events</a:t>
            </a:r>
          </a:p>
          <a:p>
            <a:pPr lvl="1"/>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FC106FA-BB85-0C44-BCCB-FC6E50F4143E}"/>
              </a:ext>
            </a:extLst>
          </p:cNvPr>
          <p:cNvSpPr>
            <a:spLocks noGrp="1"/>
          </p:cNvSpPr>
          <p:nvPr>
            <p:ph type="body" sz="quarter" idx="11"/>
          </p:nvPr>
        </p:nvSpPr>
        <p:spPr/>
        <p:txBody>
          <a:bodyPr/>
          <a:lstStyle/>
          <a:p>
            <a:r>
              <a:rPr lang="en-US" dirty="0"/>
              <a:t>Create a unique local page for each location</a:t>
            </a:r>
          </a:p>
        </p:txBody>
      </p:sp>
      <p:sp>
        <p:nvSpPr>
          <p:cNvPr id="4" name="Text Placeholder 3">
            <a:extLst>
              <a:ext uri="{FF2B5EF4-FFF2-40B4-BE49-F238E27FC236}">
                <a16:creationId xmlns:a16="http://schemas.microsoft.com/office/drawing/2014/main" id="{BC32B443-9F27-0046-BE55-76B3332BDF05}"/>
              </a:ext>
            </a:extLst>
          </p:cNvPr>
          <p:cNvSpPr>
            <a:spLocks noGrp="1"/>
          </p:cNvSpPr>
          <p:nvPr>
            <p:ph type="body" sz="quarter" idx="24"/>
          </p:nvPr>
        </p:nvSpPr>
        <p:spPr>
          <a:xfrm>
            <a:off x="522118" y="528918"/>
            <a:ext cx="5429503" cy="875153"/>
          </a:xfrm>
        </p:spPr>
        <p:txBody>
          <a:bodyPr/>
          <a:lstStyle/>
          <a:p>
            <a:r>
              <a:rPr lang="en-US" dirty="0"/>
              <a:t>How to build Local Pages on your site</a:t>
            </a:r>
          </a:p>
        </p:txBody>
      </p:sp>
      <p:pic>
        <p:nvPicPr>
          <p:cNvPr id="6" name="Picture 5" descr="A screenshot of a social media post&#10;&#10;Description automatically generated">
            <a:extLst>
              <a:ext uri="{FF2B5EF4-FFF2-40B4-BE49-F238E27FC236}">
                <a16:creationId xmlns:a16="http://schemas.microsoft.com/office/drawing/2014/main" id="{5B24B489-87AD-FA41-A8F2-C828B9301EAF}"/>
              </a:ext>
            </a:extLst>
          </p:cNvPr>
          <p:cNvPicPr>
            <a:picLocks noChangeAspect="1"/>
          </p:cNvPicPr>
          <p:nvPr/>
        </p:nvPicPr>
        <p:blipFill rotWithShape="1">
          <a:blip r:embed="rId3"/>
          <a:srcRect t="6252"/>
          <a:stretch/>
        </p:blipFill>
        <p:spPr>
          <a:xfrm>
            <a:off x="6096000" y="751908"/>
            <a:ext cx="6084284" cy="5354184"/>
          </a:xfrm>
          <a:prstGeom prst="rect">
            <a:avLst/>
          </a:prstGeom>
        </p:spPr>
      </p:pic>
    </p:spTree>
    <p:extLst>
      <p:ext uri="{BB962C8B-B14F-4D97-AF65-F5344CB8AC3E}">
        <p14:creationId xmlns:p14="http://schemas.microsoft.com/office/powerpoint/2010/main" val="3241606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79514E-ADBF-764A-A1BF-3366355C0618}"/>
              </a:ext>
            </a:extLst>
          </p:cNvPr>
          <p:cNvSpPr>
            <a:spLocks noGrp="1"/>
          </p:cNvSpPr>
          <p:nvPr>
            <p:ph sz="quarter" idx="25"/>
          </p:nvPr>
        </p:nvSpPr>
        <p:spPr>
          <a:xfrm>
            <a:off x="522118" y="3009418"/>
            <a:ext cx="5242075" cy="3238982"/>
          </a:xfrm>
        </p:spPr>
        <p:txBody>
          <a:bodyPr/>
          <a:lstStyle/>
          <a:p>
            <a:pPr marL="0" indent="0">
              <a:lnSpc>
                <a:spcPct val="100000"/>
              </a:lnSpc>
              <a:buNone/>
            </a:pPr>
            <a:r>
              <a:rPr lang="en-US" sz="2800" b="1" dirty="0">
                <a:solidFill>
                  <a:schemeClr val="accent1"/>
                </a:solidFill>
              </a:rPr>
              <a:t>53% of mobile </a:t>
            </a:r>
            <a:r>
              <a:rPr lang="en-US" sz="2800" dirty="0">
                <a:solidFill>
                  <a:schemeClr val="tx1"/>
                </a:solidFill>
              </a:rPr>
              <a:t>users leave a site that takes longer than three seconds to load</a:t>
            </a:r>
          </a:p>
          <a:p>
            <a:pPr marL="0" indent="0">
              <a:lnSpc>
                <a:spcPct val="100000"/>
              </a:lnSpc>
              <a:buNone/>
            </a:pPr>
            <a:r>
              <a:rPr lang="en-US" sz="1100" dirty="0">
                <a:solidFill>
                  <a:schemeClr val="tx1"/>
                </a:solidFill>
                <a:latin typeface="Arial" panose="020B0604020202020204" pitchFamily="34" charset="0"/>
                <a:cs typeface="Arial" panose="020B0604020202020204" pitchFamily="34" charset="0"/>
              </a:rPr>
              <a:t>(</a:t>
            </a:r>
            <a:r>
              <a:rPr lang="en-US" sz="1100" dirty="0">
                <a:solidFill>
                  <a:schemeClr val="tx1"/>
                </a:solidFill>
                <a:hlinkClick r:id="rId3">
                  <a:extLst>
                    <a:ext uri="{A12FA001-AC4F-418D-AE19-62706E023703}">
                      <ahyp:hlinkClr xmlns:ahyp="http://schemas.microsoft.com/office/drawing/2018/hyperlinkcolor" val="tx"/>
                    </a:ext>
                  </a:extLst>
                </a:hlinkClick>
              </a:rPr>
              <a:t>2018 research by Google</a:t>
            </a:r>
            <a:r>
              <a:rPr lang="en-US" sz="1100" dirty="0">
                <a:solidFill>
                  <a:schemeClr val="tx1"/>
                </a:solidFill>
              </a:rPr>
              <a:t>)</a:t>
            </a:r>
            <a:endParaRPr lang="en-US" sz="11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C23233B-57ED-4C47-9152-B5D4000F2497}"/>
              </a:ext>
            </a:extLst>
          </p:cNvPr>
          <p:cNvSpPr>
            <a:spLocks noGrp="1"/>
          </p:cNvSpPr>
          <p:nvPr>
            <p:ph type="body" sz="quarter" idx="11"/>
          </p:nvPr>
        </p:nvSpPr>
        <p:spPr>
          <a:xfrm>
            <a:off x="522118" y="1090883"/>
            <a:ext cx="8446844" cy="376237"/>
          </a:xfrm>
        </p:spPr>
        <p:txBody>
          <a:bodyPr/>
          <a:lstStyle/>
          <a:p>
            <a:pPr fontAlgn="base"/>
            <a:r>
              <a:rPr lang="en-US" dirty="0"/>
              <a:t>Slow Page Load Time Can Drastically Decrease Conversions</a:t>
            </a:r>
          </a:p>
        </p:txBody>
      </p:sp>
      <p:sp>
        <p:nvSpPr>
          <p:cNvPr id="4" name="Text Placeholder 3">
            <a:extLst>
              <a:ext uri="{FF2B5EF4-FFF2-40B4-BE49-F238E27FC236}">
                <a16:creationId xmlns:a16="http://schemas.microsoft.com/office/drawing/2014/main" id="{7F2BD95A-2B63-064C-8E5A-D398572CDB92}"/>
              </a:ext>
            </a:extLst>
          </p:cNvPr>
          <p:cNvSpPr>
            <a:spLocks noGrp="1"/>
          </p:cNvSpPr>
          <p:nvPr>
            <p:ph type="body" sz="quarter" idx="24"/>
          </p:nvPr>
        </p:nvSpPr>
        <p:spPr>
          <a:xfrm>
            <a:off x="522118" y="528919"/>
            <a:ext cx="8012282" cy="687034"/>
          </a:xfrm>
        </p:spPr>
        <p:txBody>
          <a:bodyPr/>
          <a:lstStyle/>
          <a:p>
            <a:r>
              <a:rPr lang="en-US" dirty="0"/>
              <a:t>Mobile Friendly Site</a:t>
            </a:r>
          </a:p>
        </p:txBody>
      </p:sp>
      <p:pic>
        <p:nvPicPr>
          <p:cNvPr id="6" name="Picture 5">
            <a:extLst>
              <a:ext uri="{FF2B5EF4-FFF2-40B4-BE49-F238E27FC236}">
                <a16:creationId xmlns:a16="http://schemas.microsoft.com/office/drawing/2014/main" id="{3C08BC78-4101-254F-AFAE-E704CEC39EE0}"/>
              </a:ext>
            </a:extLst>
          </p:cNvPr>
          <p:cNvPicPr>
            <a:picLocks noChangeAspect="1"/>
          </p:cNvPicPr>
          <p:nvPr/>
        </p:nvPicPr>
        <p:blipFill rotWithShape="1">
          <a:blip r:embed="rId4"/>
          <a:srcRect l="20981" t="8889" r="25854" b="8889"/>
          <a:stretch/>
        </p:blipFill>
        <p:spPr>
          <a:xfrm>
            <a:off x="6620719" y="1894390"/>
            <a:ext cx="4235472" cy="3684608"/>
          </a:xfrm>
          <a:prstGeom prst="rect">
            <a:avLst/>
          </a:prstGeom>
        </p:spPr>
      </p:pic>
    </p:spTree>
    <p:extLst>
      <p:ext uri="{BB962C8B-B14F-4D97-AF65-F5344CB8AC3E}">
        <p14:creationId xmlns:p14="http://schemas.microsoft.com/office/powerpoint/2010/main" val="3930825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51D0EF-718B-064F-A913-DB489AEE5DBB}"/>
              </a:ext>
            </a:extLst>
          </p:cNvPr>
          <p:cNvSpPr>
            <a:spLocks noGrp="1"/>
          </p:cNvSpPr>
          <p:nvPr>
            <p:ph sz="quarter" idx="25"/>
          </p:nvPr>
        </p:nvSpPr>
        <p:spPr>
          <a:xfrm>
            <a:off x="522119" y="1730829"/>
            <a:ext cx="5404119" cy="4517571"/>
          </a:xfrm>
        </p:spPr>
        <p:txBody>
          <a:bodyPr/>
          <a:lstStyle/>
          <a:p>
            <a:r>
              <a:rPr lang="en-US" dirty="0">
                <a:solidFill>
                  <a:schemeClr val="tx1"/>
                </a:solidFill>
                <a:latin typeface="Arial" panose="020B0604020202020204" pitchFamily="34" charset="0"/>
                <a:cs typeface="Arial" panose="020B0604020202020204" pitchFamily="34" charset="0"/>
              </a:rPr>
              <a:t>Google My Business, Yelp, Facebook, and TripAdvisor (for some) are they most used sites for reviews </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Find vertical specific sites </a:t>
            </a:r>
          </a:p>
          <a:p>
            <a:pPr lvl="1"/>
            <a:r>
              <a:rPr lang="en-US" dirty="0">
                <a:solidFill>
                  <a:schemeClr val="tx1"/>
                </a:solidFill>
                <a:latin typeface="Arial" panose="020B0604020202020204" pitchFamily="34" charset="0"/>
                <a:cs typeface="Arial" panose="020B0604020202020204" pitchFamily="34" charset="0"/>
              </a:rPr>
              <a:t>Automotive</a:t>
            </a:r>
          </a:p>
          <a:p>
            <a:pPr lvl="2"/>
            <a:r>
              <a:rPr lang="en-US" dirty="0" err="1">
                <a:solidFill>
                  <a:schemeClr val="tx1"/>
                </a:solidFill>
                <a:latin typeface="Arial" panose="020B0604020202020204" pitchFamily="34" charset="0"/>
                <a:cs typeface="Arial" panose="020B0604020202020204" pitchFamily="34" charset="0"/>
              </a:rPr>
              <a:t>Cars.com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Edmunds.com</a:t>
            </a:r>
            <a:r>
              <a:rPr lang="en-US" dirty="0">
                <a:solidFill>
                  <a:schemeClr val="tx1"/>
                </a:solidFill>
                <a:latin typeface="Arial" panose="020B0604020202020204" pitchFamily="34" charset="0"/>
                <a:cs typeface="Arial" panose="020B0604020202020204" pitchFamily="34" charset="0"/>
              </a:rPr>
              <a:t> </a:t>
            </a:r>
          </a:p>
          <a:p>
            <a:pPr lvl="1"/>
            <a:r>
              <a:rPr lang="en-US" dirty="0">
                <a:solidFill>
                  <a:schemeClr val="tx1"/>
                </a:solidFill>
                <a:latin typeface="Arial" panose="020B0604020202020204" pitchFamily="34" charset="0"/>
                <a:cs typeface="Arial" panose="020B0604020202020204" pitchFamily="34" charset="0"/>
              </a:rPr>
              <a:t>Healthcare</a:t>
            </a:r>
          </a:p>
          <a:p>
            <a:pPr lvl="2"/>
            <a:r>
              <a:rPr lang="en-US" dirty="0" err="1">
                <a:solidFill>
                  <a:schemeClr val="tx1"/>
                </a:solidFill>
                <a:latin typeface="Arial" panose="020B0604020202020204" pitchFamily="34" charset="0"/>
                <a:cs typeface="Arial" panose="020B0604020202020204" pitchFamily="34" charset="0"/>
              </a:rPr>
              <a:t>Healthgrades</a:t>
            </a:r>
            <a:r>
              <a:rPr lang="en-US" dirty="0">
                <a:solidFill>
                  <a:schemeClr val="tx1"/>
                </a:solidFill>
                <a:latin typeface="Arial" panose="020B0604020202020204" pitchFamily="34" charset="0"/>
                <a:cs typeface="Arial" panose="020B0604020202020204" pitchFamily="34" charset="0"/>
              </a:rPr>
              <a:t>, WebMD</a:t>
            </a:r>
          </a:p>
          <a:p>
            <a:pPr lvl="1"/>
            <a:r>
              <a:rPr lang="en-US" dirty="0">
                <a:solidFill>
                  <a:schemeClr val="tx1"/>
                </a:solidFill>
                <a:latin typeface="Arial" panose="020B0604020202020204" pitchFamily="34" charset="0"/>
                <a:cs typeface="Arial" panose="020B0604020202020204" pitchFamily="34" charset="0"/>
              </a:rPr>
              <a:t>Hospitality </a:t>
            </a:r>
          </a:p>
          <a:p>
            <a:pPr lvl="2"/>
            <a:r>
              <a:rPr lang="en-US" dirty="0">
                <a:solidFill>
                  <a:schemeClr val="tx1"/>
                </a:solidFill>
                <a:latin typeface="Arial" panose="020B0604020202020204" pitchFamily="34" charset="0"/>
                <a:cs typeface="Arial" panose="020B0604020202020204" pitchFamily="34" charset="0"/>
              </a:rPr>
              <a:t>TripAdvisor, </a:t>
            </a:r>
            <a:r>
              <a:rPr lang="en-US" dirty="0" err="1">
                <a:solidFill>
                  <a:schemeClr val="tx1"/>
                </a:solidFill>
                <a:latin typeface="Arial" panose="020B0604020202020204" pitchFamily="34" charset="0"/>
                <a:cs typeface="Arial" panose="020B0604020202020204" pitchFamily="34" charset="0"/>
              </a:rPr>
              <a:t>hotels.com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booking.com</a:t>
            </a:r>
            <a:endParaRPr lang="en-US" dirty="0">
              <a:solidFill>
                <a:schemeClr val="tx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8674A427-3937-5A4D-9E43-51E16000A281}"/>
              </a:ext>
            </a:extLst>
          </p:cNvPr>
          <p:cNvSpPr>
            <a:spLocks noGrp="1"/>
          </p:cNvSpPr>
          <p:nvPr>
            <p:ph type="body" sz="quarter" idx="24"/>
          </p:nvPr>
        </p:nvSpPr>
        <p:spPr>
          <a:xfrm>
            <a:off x="522119" y="528919"/>
            <a:ext cx="5404120" cy="658198"/>
          </a:xfrm>
        </p:spPr>
        <p:txBody>
          <a:bodyPr/>
          <a:lstStyle/>
          <a:p>
            <a:r>
              <a:rPr lang="en-US" dirty="0"/>
              <a:t>What are Review Sites</a:t>
            </a:r>
          </a:p>
        </p:txBody>
      </p:sp>
      <p:pic>
        <p:nvPicPr>
          <p:cNvPr id="6" name="Picture 5" descr="A screenshot of a cell phone&#10;&#10;Description automatically generated">
            <a:extLst>
              <a:ext uri="{FF2B5EF4-FFF2-40B4-BE49-F238E27FC236}">
                <a16:creationId xmlns:a16="http://schemas.microsoft.com/office/drawing/2014/main" id="{1452FDBF-5760-074F-965A-369A91C84C3A}"/>
              </a:ext>
            </a:extLst>
          </p:cNvPr>
          <p:cNvPicPr>
            <a:picLocks noChangeAspect="1"/>
          </p:cNvPicPr>
          <p:nvPr/>
        </p:nvPicPr>
        <p:blipFill>
          <a:blip r:embed="rId3"/>
          <a:stretch>
            <a:fillRect/>
          </a:stretch>
        </p:blipFill>
        <p:spPr>
          <a:xfrm>
            <a:off x="6941344" y="0"/>
            <a:ext cx="5250656" cy="6858000"/>
          </a:xfrm>
          <a:prstGeom prst="rect">
            <a:avLst/>
          </a:prstGeom>
        </p:spPr>
      </p:pic>
      <p:pic>
        <p:nvPicPr>
          <p:cNvPr id="7" name="Picture 6">
            <a:extLst>
              <a:ext uri="{FF2B5EF4-FFF2-40B4-BE49-F238E27FC236}">
                <a16:creationId xmlns:a16="http://schemas.microsoft.com/office/drawing/2014/main" id="{37236696-BD02-9444-A102-D96AAFC742CE}"/>
              </a:ext>
            </a:extLst>
          </p:cNvPr>
          <p:cNvPicPr>
            <a:picLocks noChangeAspect="1"/>
          </p:cNvPicPr>
          <p:nvPr/>
        </p:nvPicPr>
        <p:blipFill>
          <a:blip r:embed="rId4"/>
          <a:stretch>
            <a:fillRect/>
          </a:stretch>
        </p:blipFill>
        <p:spPr>
          <a:xfrm>
            <a:off x="10210800" y="6414305"/>
            <a:ext cx="1542080" cy="228008"/>
          </a:xfrm>
          <a:prstGeom prst="rect">
            <a:avLst/>
          </a:prstGeom>
        </p:spPr>
      </p:pic>
      <p:sp>
        <p:nvSpPr>
          <p:cNvPr id="8" name="Rectangle 7">
            <a:extLst>
              <a:ext uri="{FF2B5EF4-FFF2-40B4-BE49-F238E27FC236}">
                <a16:creationId xmlns:a16="http://schemas.microsoft.com/office/drawing/2014/main" id="{5C759E37-E309-4D4D-BFC2-C01698812EB9}"/>
              </a:ext>
            </a:extLst>
          </p:cNvPr>
          <p:cNvSpPr/>
          <p:nvPr/>
        </p:nvSpPr>
        <p:spPr>
          <a:xfrm>
            <a:off x="6096000" y="0"/>
            <a:ext cx="1358096"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113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B0D96E-14F4-B54E-8E09-211DE64FF1DE}"/>
              </a:ext>
            </a:extLst>
          </p:cNvPr>
          <p:cNvSpPr>
            <a:spLocks noGrp="1"/>
          </p:cNvSpPr>
          <p:nvPr>
            <p:ph sz="quarter" idx="25"/>
          </p:nvPr>
        </p:nvSpPr>
        <p:spPr>
          <a:xfrm>
            <a:off x="522118" y="2274849"/>
            <a:ext cx="5211932" cy="3973551"/>
          </a:xfrm>
          <a:effectLst>
            <a:outerShdw blurRad="63500" sx="102000" sy="102000" algn="ctr" rotWithShape="0">
              <a:schemeClr val="tx2">
                <a:alpha val="40000"/>
              </a:schemeClr>
            </a:outerShdw>
          </a:effectLst>
        </p:spPr>
        <p:txBody>
          <a:bodyPr/>
          <a:lstStyle/>
          <a:p>
            <a:pPr marL="342900" indent="-342900">
              <a:buFont typeface="+mj-lt"/>
              <a:buAutoNum type="arabicPeriod"/>
            </a:pPr>
            <a:r>
              <a:rPr lang="en-US" dirty="0">
                <a:solidFill>
                  <a:schemeClr val="tx1"/>
                </a:solidFill>
                <a:latin typeface="Arial" panose="020B0604020202020204" pitchFamily="34" charset="0"/>
                <a:cs typeface="Arial" panose="020B0604020202020204" pitchFamily="34" charset="0"/>
              </a:rPr>
              <a:t>Increase CTR from SERP </a:t>
            </a:r>
          </a:p>
          <a:p>
            <a:pPr marL="342900" indent="-342900">
              <a:buClr>
                <a:schemeClr val="tx1"/>
              </a:buClr>
              <a:buFont typeface="+mj-lt"/>
              <a:buAutoNum type="arabicPeriod"/>
            </a:pPr>
            <a:r>
              <a:rPr lang="en-US" dirty="0">
                <a:solidFill>
                  <a:schemeClr val="tx1"/>
                </a:solidFill>
                <a:latin typeface="Arial" panose="020B0604020202020204" pitchFamily="34" charset="0"/>
                <a:cs typeface="Arial" panose="020B0604020202020204" pitchFamily="34" charset="0"/>
              </a:rPr>
              <a:t>Customer trust and validation</a:t>
            </a:r>
          </a:p>
          <a:p>
            <a:pPr marL="342900" indent="-342900">
              <a:buClr>
                <a:schemeClr val="tx1"/>
              </a:buClr>
              <a:buFont typeface="+mj-lt"/>
              <a:buAutoNum type="arabicPeriod"/>
            </a:pPr>
            <a:endParaRPr lang="en-US" dirty="0">
              <a:solidFill>
                <a:schemeClr val="tx1"/>
              </a:solidFill>
              <a:latin typeface="Arial" panose="020B0604020202020204" pitchFamily="34" charset="0"/>
              <a:cs typeface="Arial" panose="020B0604020202020204" pitchFamily="34" charset="0"/>
            </a:endParaRPr>
          </a:p>
          <a:p>
            <a:pPr marL="0" indent="0">
              <a:buClr>
                <a:schemeClr val="tx1"/>
              </a:buClr>
              <a:buNone/>
            </a:pPr>
            <a:r>
              <a:rPr lang="en-US" sz="2800" b="1" dirty="0">
                <a:solidFill>
                  <a:schemeClr val="tx1"/>
                </a:solidFill>
                <a:latin typeface="Arial" panose="020B0604020202020204" pitchFamily="34" charset="0"/>
                <a:ea typeface="Roboto Condensed" charset="0"/>
                <a:cs typeface="Arial" panose="020B0604020202020204" pitchFamily="34" charset="0"/>
              </a:rPr>
              <a:t>—</a:t>
            </a:r>
          </a:p>
          <a:p>
            <a:pPr marL="0" indent="0">
              <a:buClr>
                <a:schemeClr val="tx1"/>
              </a:buClr>
              <a:buNone/>
            </a:pPr>
            <a:endParaRPr lang="en-US" dirty="0">
              <a:solidFill>
                <a:schemeClr val="tx1"/>
              </a:solidFill>
              <a:latin typeface="Arial" panose="020B0604020202020204" pitchFamily="34" charset="0"/>
              <a:cs typeface="Arial" panose="020B0604020202020204" pitchFamily="34" charset="0"/>
            </a:endParaRPr>
          </a:p>
          <a:p>
            <a:pPr marL="0" indent="0">
              <a:lnSpc>
                <a:spcPct val="100000"/>
              </a:lnSpc>
              <a:buClr>
                <a:schemeClr val="tx1"/>
              </a:buClr>
              <a:buNone/>
            </a:pPr>
            <a:r>
              <a:rPr lang="en-US" sz="2800" b="1" dirty="0">
                <a:solidFill>
                  <a:schemeClr val="accent1"/>
                </a:solidFill>
                <a:latin typeface="Arial" panose="020B0604020202020204" pitchFamily="34" charset="0"/>
                <a:cs typeface="Arial" panose="020B0604020202020204" pitchFamily="34" charset="0"/>
              </a:rPr>
              <a:t>72% </a:t>
            </a:r>
            <a:r>
              <a:rPr lang="en-US" sz="2800" dirty="0">
                <a:solidFill>
                  <a:schemeClr val="tx1"/>
                </a:solidFill>
                <a:latin typeface="Arial" panose="020B0604020202020204" pitchFamily="34" charset="0"/>
                <a:cs typeface="Arial" panose="020B0604020202020204" pitchFamily="34" charset="0"/>
              </a:rPr>
              <a:t>say that positive reviews make them trust a local business more</a:t>
            </a:r>
            <a:endParaRPr lang="en-US" sz="2800" dirty="0">
              <a:solidFill>
                <a:schemeClr val="tx1"/>
              </a:solidFill>
            </a:endParaRPr>
          </a:p>
          <a:p>
            <a:endParaRPr lang="en-US" dirty="0">
              <a:solidFill>
                <a:schemeClr val="tx1"/>
              </a:solidFill>
            </a:endParaRPr>
          </a:p>
        </p:txBody>
      </p:sp>
      <p:sp>
        <p:nvSpPr>
          <p:cNvPr id="4" name="Text Placeholder 3">
            <a:extLst>
              <a:ext uri="{FF2B5EF4-FFF2-40B4-BE49-F238E27FC236}">
                <a16:creationId xmlns:a16="http://schemas.microsoft.com/office/drawing/2014/main" id="{85B5E777-9488-AD4D-98FB-91D8B521C734}"/>
              </a:ext>
            </a:extLst>
          </p:cNvPr>
          <p:cNvSpPr>
            <a:spLocks noGrp="1"/>
          </p:cNvSpPr>
          <p:nvPr>
            <p:ph type="body" sz="quarter" idx="24"/>
          </p:nvPr>
        </p:nvSpPr>
        <p:spPr>
          <a:xfrm>
            <a:off x="522118" y="528918"/>
            <a:ext cx="5397963" cy="875153"/>
          </a:xfrm>
        </p:spPr>
        <p:txBody>
          <a:bodyPr/>
          <a:lstStyle/>
          <a:p>
            <a:r>
              <a:rPr lang="en-US" dirty="0"/>
              <a:t>Why reviews are important?</a:t>
            </a:r>
          </a:p>
        </p:txBody>
      </p:sp>
      <p:pic>
        <p:nvPicPr>
          <p:cNvPr id="8" name="Picture 7" descr="A screenshot of a social media post&#10;&#10;Description automatically generated">
            <a:extLst>
              <a:ext uri="{FF2B5EF4-FFF2-40B4-BE49-F238E27FC236}">
                <a16:creationId xmlns:a16="http://schemas.microsoft.com/office/drawing/2014/main" id="{2228B949-1EC0-4F40-BD2C-0C3F72FBB7FB}"/>
              </a:ext>
            </a:extLst>
          </p:cNvPr>
          <p:cNvPicPr>
            <a:picLocks noChangeAspect="1"/>
          </p:cNvPicPr>
          <p:nvPr/>
        </p:nvPicPr>
        <p:blipFill>
          <a:blip r:embed="rId3"/>
          <a:stretch>
            <a:fillRect/>
          </a:stretch>
        </p:blipFill>
        <p:spPr>
          <a:xfrm>
            <a:off x="6271920" y="0"/>
            <a:ext cx="5920080" cy="6858000"/>
          </a:xfrm>
          <a:prstGeom prst="rect">
            <a:avLst/>
          </a:prstGeom>
          <a:effectLst>
            <a:outerShdw blurRad="63500" sx="102000" sy="102000" algn="ctr" rotWithShape="0">
              <a:schemeClr val="tx2">
                <a:alpha val="40000"/>
              </a:schemeClr>
            </a:outerShdw>
          </a:effectLst>
        </p:spPr>
      </p:pic>
    </p:spTree>
    <p:extLst>
      <p:ext uri="{BB962C8B-B14F-4D97-AF65-F5344CB8AC3E}">
        <p14:creationId xmlns:p14="http://schemas.microsoft.com/office/powerpoint/2010/main" val="1596710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B0D96E-14F4-B54E-8E09-211DE64FF1DE}"/>
              </a:ext>
            </a:extLst>
          </p:cNvPr>
          <p:cNvSpPr>
            <a:spLocks noGrp="1"/>
          </p:cNvSpPr>
          <p:nvPr>
            <p:ph sz="quarter" idx="25"/>
          </p:nvPr>
        </p:nvSpPr>
        <p:spPr>
          <a:xfrm>
            <a:off x="522118" y="1732547"/>
            <a:ext cx="6119314" cy="4515853"/>
          </a:xfrm>
        </p:spPr>
        <p:txBody>
          <a:bodyPr/>
          <a:lstStyle/>
          <a:p>
            <a:pPr>
              <a:buClr>
                <a:schemeClr val="bg2"/>
              </a:buClr>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DO Send customers an email and ask for a review after they have interacted with your location – whether is it staying at a hotel or getting your car serviced</a:t>
            </a:r>
          </a:p>
          <a:p>
            <a:pPr>
              <a:buClr>
                <a:schemeClr val="bg2"/>
              </a:buClr>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DO contact customers within a few days of of their interaction </a:t>
            </a:r>
          </a:p>
          <a:p>
            <a:pPr>
              <a:buClr>
                <a:schemeClr val="bg2"/>
              </a:buClr>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a:buClr>
                <a:schemeClr val="bg2"/>
              </a:buClr>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DON'T offer incentives - most people will do it for free</a:t>
            </a:r>
          </a:p>
          <a:p>
            <a:pPr>
              <a:buClr>
                <a:schemeClr val="bg2"/>
              </a:buClr>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DON’T only get positive reviews – it is important to have mostly good (4-5), but mix of medium (3) and even bad (1-2) creates </a:t>
            </a:r>
            <a:r>
              <a:rPr lang="en-US" sz="1800" dirty="0">
                <a:solidFill>
                  <a:schemeClr val="accent1"/>
                </a:solidFill>
                <a:latin typeface="Arial" panose="020B0604020202020204" pitchFamily="34" charset="0"/>
                <a:cs typeface="Arial" panose="020B0604020202020204" pitchFamily="34" charset="0"/>
              </a:rPr>
              <a:t>authenticity and trust </a:t>
            </a:r>
            <a:r>
              <a:rPr lang="en-US" sz="1800" dirty="0">
                <a:solidFill>
                  <a:schemeClr val="tx1"/>
                </a:solidFill>
                <a:latin typeface="Arial" panose="020B0604020202020204" pitchFamily="34" charset="0"/>
                <a:cs typeface="Arial" panose="020B0604020202020204" pitchFamily="34" charset="0"/>
              </a:rPr>
              <a:t>with consumers and search engines</a:t>
            </a:r>
            <a:endParaRPr lang="en-US" dirty="0">
              <a:solidFill>
                <a:schemeClr val="tx1"/>
              </a:solidFill>
            </a:endParaRPr>
          </a:p>
          <a:p>
            <a:endParaRPr lang="en-US" dirty="0">
              <a:solidFill>
                <a:schemeClr val="tx1"/>
              </a:solidFill>
            </a:endParaRPr>
          </a:p>
        </p:txBody>
      </p:sp>
      <p:sp>
        <p:nvSpPr>
          <p:cNvPr id="3" name="Text Placeholder 2">
            <a:extLst>
              <a:ext uri="{FF2B5EF4-FFF2-40B4-BE49-F238E27FC236}">
                <a16:creationId xmlns:a16="http://schemas.microsoft.com/office/drawing/2014/main" id="{C58B7C1D-30EC-4145-89A5-7711B92248AC}"/>
              </a:ext>
            </a:extLst>
          </p:cNvPr>
          <p:cNvSpPr>
            <a:spLocks noGrp="1"/>
          </p:cNvSpPr>
          <p:nvPr>
            <p:ph type="body" sz="quarter" idx="11"/>
          </p:nvPr>
        </p:nvSpPr>
        <p:spPr>
          <a:xfrm>
            <a:off x="523536" y="1215952"/>
            <a:ext cx="8010864" cy="376237"/>
          </a:xfrm>
        </p:spPr>
        <p:txBody>
          <a:bodyPr/>
          <a:lstStyle/>
          <a:p>
            <a:r>
              <a:rPr lang="en-US" dirty="0"/>
              <a:t>Ask!</a:t>
            </a:r>
          </a:p>
        </p:txBody>
      </p:sp>
      <p:sp>
        <p:nvSpPr>
          <p:cNvPr id="4" name="Text Placeholder 3">
            <a:extLst>
              <a:ext uri="{FF2B5EF4-FFF2-40B4-BE49-F238E27FC236}">
                <a16:creationId xmlns:a16="http://schemas.microsoft.com/office/drawing/2014/main" id="{85B5E777-9488-AD4D-98FB-91D8B521C734}"/>
              </a:ext>
            </a:extLst>
          </p:cNvPr>
          <p:cNvSpPr>
            <a:spLocks noGrp="1"/>
          </p:cNvSpPr>
          <p:nvPr>
            <p:ph type="body" sz="quarter" idx="24"/>
          </p:nvPr>
        </p:nvSpPr>
        <p:spPr/>
        <p:txBody>
          <a:bodyPr/>
          <a:lstStyle/>
          <a:p>
            <a:r>
              <a:rPr lang="en-US" dirty="0"/>
              <a:t>Best practices to get more reviews</a:t>
            </a:r>
          </a:p>
        </p:txBody>
      </p:sp>
      <p:pic>
        <p:nvPicPr>
          <p:cNvPr id="8" name="Picture 7" descr="A close up of a logo&#10;&#10;Description automatically generated">
            <a:extLst>
              <a:ext uri="{FF2B5EF4-FFF2-40B4-BE49-F238E27FC236}">
                <a16:creationId xmlns:a16="http://schemas.microsoft.com/office/drawing/2014/main" id="{5E57A153-6E45-1F4C-93ED-30F6E314FD30}"/>
              </a:ext>
            </a:extLst>
          </p:cNvPr>
          <p:cNvPicPr>
            <a:picLocks noChangeAspect="1"/>
          </p:cNvPicPr>
          <p:nvPr/>
        </p:nvPicPr>
        <p:blipFill>
          <a:blip r:embed="rId3"/>
          <a:stretch>
            <a:fillRect/>
          </a:stretch>
        </p:blipFill>
        <p:spPr>
          <a:xfrm>
            <a:off x="7711489" y="3137106"/>
            <a:ext cx="822911" cy="822911"/>
          </a:xfrm>
          <a:prstGeom prst="rect">
            <a:avLst/>
          </a:prstGeom>
        </p:spPr>
      </p:pic>
      <p:pic>
        <p:nvPicPr>
          <p:cNvPr id="9" name="Picture 8" descr="A close up of a logo&#10;&#10;Description automatically generated">
            <a:extLst>
              <a:ext uri="{FF2B5EF4-FFF2-40B4-BE49-F238E27FC236}">
                <a16:creationId xmlns:a16="http://schemas.microsoft.com/office/drawing/2014/main" id="{EDF582C1-3989-3441-A1E6-DDC88155313F}"/>
              </a:ext>
            </a:extLst>
          </p:cNvPr>
          <p:cNvPicPr>
            <a:picLocks noChangeAspect="1"/>
          </p:cNvPicPr>
          <p:nvPr/>
        </p:nvPicPr>
        <p:blipFill>
          <a:blip r:embed="rId3"/>
          <a:stretch>
            <a:fillRect/>
          </a:stretch>
        </p:blipFill>
        <p:spPr>
          <a:xfrm>
            <a:off x="8470358" y="3121064"/>
            <a:ext cx="822911" cy="822911"/>
          </a:xfrm>
          <a:prstGeom prst="rect">
            <a:avLst/>
          </a:prstGeom>
        </p:spPr>
      </p:pic>
      <p:pic>
        <p:nvPicPr>
          <p:cNvPr id="10" name="Picture 9" descr="A close up of a logo&#10;&#10;Description automatically generated">
            <a:extLst>
              <a:ext uri="{FF2B5EF4-FFF2-40B4-BE49-F238E27FC236}">
                <a16:creationId xmlns:a16="http://schemas.microsoft.com/office/drawing/2014/main" id="{D09999D8-75B8-B147-9E32-D7C6613EE008}"/>
              </a:ext>
            </a:extLst>
          </p:cNvPr>
          <p:cNvPicPr>
            <a:picLocks noChangeAspect="1"/>
          </p:cNvPicPr>
          <p:nvPr/>
        </p:nvPicPr>
        <p:blipFill>
          <a:blip r:embed="rId3"/>
          <a:stretch>
            <a:fillRect/>
          </a:stretch>
        </p:blipFill>
        <p:spPr>
          <a:xfrm>
            <a:off x="9274845" y="3129085"/>
            <a:ext cx="822911" cy="822911"/>
          </a:xfrm>
          <a:prstGeom prst="rect">
            <a:avLst/>
          </a:prstGeom>
        </p:spPr>
      </p:pic>
      <p:pic>
        <p:nvPicPr>
          <p:cNvPr id="11" name="Picture 10" descr="A close up of a logo&#10;&#10;Description automatically generated">
            <a:extLst>
              <a:ext uri="{FF2B5EF4-FFF2-40B4-BE49-F238E27FC236}">
                <a16:creationId xmlns:a16="http://schemas.microsoft.com/office/drawing/2014/main" id="{583E188A-ADBD-7446-8738-3060C992A978}"/>
              </a:ext>
            </a:extLst>
          </p:cNvPr>
          <p:cNvPicPr>
            <a:picLocks noChangeAspect="1"/>
          </p:cNvPicPr>
          <p:nvPr/>
        </p:nvPicPr>
        <p:blipFill>
          <a:blip r:embed="rId3"/>
          <a:stretch>
            <a:fillRect/>
          </a:stretch>
        </p:blipFill>
        <p:spPr>
          <a:xfrm>
            <a:off x="10060908" y="3137106"/>
            <a:ext cx="822911" cy="822911"/>
          </a:xfrm>
          <a:prstGeom prst="rect">
            <a:avLst/>
          </a:prstGeom>
        </p:spPr>
      </p:pic>
      <p:pic>
        <p:nvPicPr>
          <p:cNvPr id="14" name="Picture 13" descr="A close up of a logo&#10;&#10;Description automatically generated">
            <a:extLst>
              <a:ext uri="{FF2B5EF4-FFF2-40B4-BE49-F238E27FC236}">
                <a16:creationId xmlns:a16="http://schemas.microsoft.com/office/drawing/2014/main" id="{EED71056-DAF2-5049-AC90-105B5C4631E0}"/>
              </a:ext>
            </a:extLst>
          </p:cNvPr>
          <p:cNvPicPr>
            <a:picLocks noChangeAspect="1"/>
          </p:cNvPicPr>
          <p:nvPr/>
        </p:nvPicPr>
        <p:blipFill>
          <a:blip r:embed="rId4"/>
          <a:stretch>
            <a:fillRect/>
          </a:stretch>
        </p:blipFill>
        <p:spPr>
          <a:xfrm>
            <a:off x="10801353" y="3130590"/>
            <a:ext cx="822911" cy="822911"/>
          </a:xfrm>
          <a:prstGeom prst="rect">
            <a:avLst/>
          </a:prstGeom>
        </p:spPr>
      </p:pic>
    </p:spTree>
    <p:extLst>
      <p:ext uri="{BB962C8B-B14F-4D97-AF65-F5344CB8AC3E}">
        <p14:creationId xmlns:p14="http://schemas.microsoft.com/office/powerpoint/2010/main" val="2755317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F46E5-BC4A-7F47-B8EC-6DEF9DE8C1CA}"/>
              </a:ext>
            </a:extLst>
          </p:cNvPr>
          <p:cNvSpPr>
            <a:spLocks noGrp="1"/>
          </p:cNvSpPr>
          <p:nvPr>
            <p:ph sz="quarter" idx="25"/>
          </p:nvPr>
        </p:nvSpPr>
        <p:spPr>
          <a:xfrm>
            <a:off x="522118" y="2274849"/>
            <a:ext cx="4871685" cy="3973551"/>
          </a:xfrm>
        </p:spPr>
        <p:txBody>
          <a:bodyPr/>
          <a:lstStyle/>
          <a:p>
            <a:pPr marL="0" indent="0">
              <a:lnSpc>
                <a:spcPct val="100000"/>
              </a:lnSpc>
              <a:buNone/>
            </a:pPr>
            <a:r>
              <a:rPr lang="en-US" dirty="0">
                <a:solidFill>
                  <a:schemeClr val="tx1"/>
                </a:solidFill>
              </a:rPr>
              <a:t>Engage with other local business and community to promote your business and location </a:t>
            </a:r>
          </a:p>
          <a:p>
            <a:pPr marL="461963" lvl="1" indent="-430213">
              <a:lnSpc>
                <a:spcPct val="10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Ads or news published in local newspapers</a:t>
            </a:r>
          </a:p>
          <a:p>
            <a:pPr marL="461963" lvl="2" indent="-430213">
              <a:lnSpc>
                <a:spcPct val="10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Promote contests, events, or promotions</a:t>
            </a:r>
          </a:p>
          <a:p>
            <a:pPr marL="461963" lvl="2" indent="-430213">
              <a:lnSpc>
                <a:spcPct val="10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Nominate for the “Best of” for each city</a:t>
            </a:r>
          </a:p>
          <a:p>
            <a:pPr marL="461963" lvl="1" indent="-430213">
              <a:lnSpc>
                <a:spcPct val="10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Sponsor local events </a:t>
            </a:r>
          </a:p>
          <a:p>
            <a:pPr marL="461963" lvl="1" indent="-430213">
              <a:lnSpc>
                <a:spcPct val="10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Partner with local bloggers or local influencers to write about location</a:t>
            </a:r>
          </a:p>
          <a:p>
            <a:pPr lvl="1"/>
            <a:endParaRPr lang="en-US" dirty="0">
              <a:solidFill>
                <a:schemeClr val="tx1"/>
              </a:solidFill>
            </a:endParaRPr>
          </a:p>
        </p:txBody>
      </p:sp>
      <p:sp>
        <p:nvSpPr>
          <p:cNvPr id="3" name="Text Placeholder 2">
            <a:extLst>
              <a:ext uri="{FF2B5EF4-FFF2-40B4-BE49-F238E27FC236}">
                <a16:creationId xmlns:a16="http://schemas.microsoft.com/office/drawing/2014/main" id="{D0973D67-0D2A-4C45-8EBF-C2A7BCEA35DD}"/>
              </a:ext>
            </a:extLst>
          </p:cNvPr>
          <p:cNvSpPr>
            <a:spLocks noGrp="1"/>
          </p:cNvSpPr>
          <p:nvPr>
            <p:ph type="body" sz="quarter" idx="11"/>
          </p:nvPr>
        </p:nvSpPr>
        <p:spPr>
          <a:xfrm>
            <a:off x="523536" y="1126278"/>
            <a:ext cx="5724864" cy="376237"/>
          </a:xfrm>
        </p:spPr>
        <p:txBody>
          <a:bodyPr/>
          <a:lstStyle/>
          <a:p>
            <a:r>
              <a:rPr lang="en-US" dirty="0"/>
              <a:t>Validates you’re a reputable and trustworthy site</a:t>
            </a:r>
          </a:p>
        </p:txBody>
      </p:sp>
      <p:sp>
        <p:nvSpPr>
          <p:cNvPr id="4" name="Text Placeholder 3">
            <a:extLst>
              <a:ext uri="{FF2B5EF4-FFF2-40B4-BE49-F238E27FC236}">
                <a16:creationId xmlns:a16="http://schemas.microsoft.com/office/drawing/2014/main" id="{0F8C6DAE-AC16-5F4D-83F4-421A5E01A89E}"/>
              </a:ext>
            </a:extLst>
          </p:cNvPr>
          <p:cNvSpPr>
            <a:spLocks noGrp="1"/>
          </p:cNvSpPr>
          <p:nvPr>
            <p:ph type="body" sz="quarter" idx="24"/>
          </p:nvPr>
        </p:nvSpPr>
        <p:spPr>
          <a:xfrm>
            <a:off x="522118" y="528919"/>
            <a:ext cx="8012282" cy="597360"/>
          </a:xfrm>
        </p:spPr>
        <p:txBody>
          <a:bodyPr/>
          <a:lstStyle/>
          <a:p>
            <a:r>
              <a:rPr lang="en-US" dirty="0"/>
              <a:t>Backlinks</a:t>
            </a:r>
          </a:p>
        </p:txBody>
      </p:sp>
      <p:sp>
        <p:nvSpPr>
          <p:cNvPr id="5" name="Folded Corner 4">
            <a:extLst>
              <a:ext uri="{FF2B5EF4-FFF2-40B4-BE49-F238E27FC236}">
                <a16:creationId xmlns:a16="http://schemas.microsoft.com/office/drawing/2014/main" id="{5849AD18-118D-9946-85F9-FC929849CCDA}"/>
              </a:ext>
            </a:extLst>
          </p:cNvPr>
          <p:cNvSpPr/>
          <p:nvPr/>
        </p:nvSpPr>
        <p:spPr>
          <a:xfrm>
            <a:off x="8076053" y="2899832"/>
            <a:ext cx="1537488" cy="1877353"/>
          </a:xfrm>
          <a:prstGeom prst="foldedCorner">
            <a:avLst/>
          </a:prstGeom>
          <a:solidFill>
            <a:srgbClr val="1B87BB"/>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91440" rIns="118872"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MY TOPIC</a:t>
            </a:r>
          </a:p>
        </p:txBody>
      </p:sp>
      <p:cxnSp>
        <p:nvCxnSpPr>
          <p:cNvPr id="6" name="Straight Connector 5">
            <a:extLst>
              <a:ext uri="{FF2B5EF4-FFF2-40B4-BE49-F238E27FC236}">
                <a16:creationId xmlns:a16="http://schemas.microsoft.com/office/drawing/2014/main" id="{60A3444A-3C9B-B849-B449-8BE156D4C418}"/>
              </a:ext>
            </a:extLst>
          </p:cNvPr>
          <p:cNvCxnSpPr>
            <a:cxnSpLocks/>
            <a:endCxn id="13" idx="1"/>
          </p:cNvCxnSpPr>
          <p:nvPr/>
        </p:nvCxnSpPr>
        <p:spPr>
          <a:xfrm flipV="1">
            <a:off x="8076053" y="2877169"/>
            <a:ext cx="2288854" cy="961340"/>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658064-FC34-4A40-85B5-6C70269A98B7}"/>
              </a:ext>
            </a:extLst>
          </p:cNvPr>
          <p:cNvCxnSpPr>
            <a:cxnSpLocks/>
            <a:endCxn id="19" idx="1"/>
          </p:cNvCxnSpPr>
          <p:nvPr/>
        </p:nvCxnSpPr>
        <p:spPr>
          <a:xfrm flipV="1">
            <a:off x="8076053" y="3526478"/>
            <a:ext cx="2205903" cy="312031"/>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4F6229-F468-5440-B1F8-51A521E3172C}"/>
              </a:ext>
            </a:extLst>
          </p:cNvPr>
          <p:cNvCxnSpPr>
            <a:cxnSpLocks/>
            <a:endCxn id="25" idx="1"/>
          </p:cNvCxnSpPr>
          <p:nvPr/>
        </p:nvCxnSpPr>
        <p:spPr>
          <a:xfrm>
            <a:off x="8076053" y="3838509"/>
            <a:ext cx="2283957" cy="343053"/>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508392-3816-3D4B-BEB3-5D417E31A5DB}"/>
              </a:ext>
            </a:extLst>
          </p:cNvPr>
          <p:cNvCxnSpPr>
            <a:cxnSpLocks/>
            <a:endCxn id="31" idx="1"/>
          </p:cNvCxnSpPr>
          <p:nvPr/>
        </p:nvCxnSpPr>
        <p:spPr>
          <a:xfrm>
            <a:off x="8076053" y="3838509"/>
            <a:ext cx="2223017" cy="1048387"/>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2C82BC8-FF2A-924D-A9E7-01F318C03E79}"/>
              </a:ext>
            </a:extLst>
          </p:cNvPr>
          <p:cNvPicPr>
            <a:picLocks noChangeAspect="1"/>
          </p:cNvPicPr>
          <p:nvPr/>
        </p:nvPicPr>
        <p:blipFill>
          <a:blip r:embed="rId3"/>
          <a:stretch>
            <a:fillRect/>
          </a:stretch>
        </p:blipFill>
        <p:spPr>
          <a:xfrm>
            <a:off x="8257388" y="1126278"/>
            <a:ext cx="1174815" cy="1174815"/>
          </a:xfrm>
          <a:prstGeom prst="rect">
            <a:avLst/>
          </a:prstGeom>
        </p:spPr>
      </p:pic>
      <p:sp>
        <p:nvSpPr>
          <p:cNvPr id="11" name="Up Arrow 10">
            <a:extLst>
              <a:ext uri="{FF2B5EF4-FFF2-40B4-BE49-F238E27FC236}">
                <a16:creationId xmlns:a16="http://schemas.microsoft.com/office/drawing/2014/main" id="{7E2BDE7C-398D-B64C-B309-48996F6EEF9B}"/>
              </a:ext>
            </a:extLst>
          </p:cNvPr>
          <p:cNvSpPr/>
          <p:nvPr/>
        </p:nvSpPr>
        <p:spPr>
          <a:xfrm>
            <a:off x="8076053" y="2392187"/>
            <a:ext cx="1537487" cy="507645"/>
          </a:xfrm>
          <a:prstGeom prst="upArrow">
            <a:avLst>
              <a:gd name="adj1" fmla="val 64715"/>
              <a:gd name="adj2" fmla="val 7042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2E9081AD-5B21-9E41-B7D3-00BAE635949B}"/>
              </a:ext>
            </a:extLst>
          </p:cNvPr>
          <p:cNvGrpSpPr/>
          <p:nvPr/>
        </p:nvGrpSpPr>
        <p:grpSpPr>
          <a:xfrm>
            <a:off x="10231640" y="2651409"/>
            <a:ext cx="447709" cy="417735"/>
            <a:chOff x="8467708" y="1590833"/>
            <a:chExt cx="447709" cy="417735"/>
          </a:xfrm>
        </p:grpSpPr>
        <p:sp>
          <p:nvSpPr>
            <p:cNvPr id="13" name="Folded Corner 12">
              <a:extLst>
                <a:ext uri="{FF2B5EF4-FFF2-40B4-BE49-F238E27FC236}">
                  <a16:creationId xmlns:a16="http://schemas.microsoft.com/office/drawing/2014/main" id="{E8353E75-E9F5-9F4A-BEB1-B88465FFD12B}"/>
                </a:ext>
              </a:extLst>
            </p:cNvPr>
            <p:cNvSpPr/>
            <p:nvPr/>
          </p:nvSpPr>
          <p:spPr>
            <a:xfrm>
              <a:off x="8600975" y="1624618"/>
              <a:ext cx="314442" cy="383950"/>
            </a:xfrm>
            <a:prstGeom prst="foldedCorner">
              <a:avLst/>
            </a:prstGeom>
            <a:solidFill>
              <a:srgbClr val="1B87BB"/>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91440" rIns="118872"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09AAC737-7863-F149-8162-179DDE5A346E}"/>
                </a:ext>
              </a:extLst>
            </p:cNvPr>
            <p:cNvGrpSpPr/>
            <p:nvPr/>
          </p:nvGrpSpPr>
          <p:grpSpPr>
            <a:xfrm rot="19072869">
              <a:off x="8467708" y="1590833"/>
              <a:ext cx="372516" cy="198503"/>
              <a:chOff x="7603079" y="653142"/>
              <a:chExt cx="463008" cy="246724"/>
            </a:xfrm>
          </p:grpSpPr>
          <p:sp>
            <p:nvSpPr>
              <p:cNvPr id="15" name="Rounded Rectangle 14">
                <a:extLst>
                  <a:ext uri="{FF2B5EF4-FFF2-40B4-BE49-F238E27FC236}">
                    <a16:creationId xmlns:a16="http://schemas.microsoft.com/office/drawing/2014/main" id="{6492EC38-9BD8-B547-8ABA-D288B67356B1}"/>
                  </a:ext>
                </a:extLst>
              </p:cNvPr>
              <p:cNvSpPr/>
              <p:nvPr/>
            </p:nvSpPr>
            <p:spPr>
              <a:xfrm>
                <a:off x="7603079" y="686271"/>
                <a:ext cx="463008" cy="174063"/>
              </a:xfrm>
              <a:prstGeom prst="roundRect">
                <a:avLst>
                  <a:gd name="adj" fmla="val 50000"/>
                </a:avLst>
              </a:prstGeom>
              <a:solidFill>
                <a:schemeClr val="bg1"/>
              </a:solidFill>
              <a:ln w="25400">
                <a:solidFill>
                  <a:srgbClr val="1B87BB"/>
                </a:solidFill>
              </a:ln>
              <a:effectLst>
                <a:glow rad="63500">
                  <a:schemeClr val="bg1">
                    <a:alpha val="40000"/>
                  </a:schemeClr>
                </a:glow>
                <a:outerShdw dist="38100" algn="br" rotWithShape="0">
                  <a:schemeClr val="bg1">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0C3F1EE0-4AF8-9B40-A779-6EE7AFDCB999}"/>
                  </a:ext>
                </a:extLst>
              </p:cNvPr>
              <p:cNvSpPr/>
              <p:nvPr/>
            </p:nvSpPr>
            <p:spPr>
              <a:xfrm>
                <a:off x="7763831" y="653142"/>
                <a:ext cx="155511" cy="246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BC9E79D4-D211-3D4A-9A80-355E7BD88DC9}"/>
                  </a:ext>
                </a:extLst>
              </p:cNvPr>
              <p:cNvCxnSpPr>
                <a:cxnSpLocks/>
              </p:cNvCxnSpPr>
              <p:nvPr/>
            </p:nvCxnSpPr>
            <p:spPr>
              <a:xfrm>
                <a:off x="7767778" y="772271"/>
                <a:ext cx="155511" cy="571"/>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4C44239A-1727-0941-B40C-2341DE1FB8E2}"/>
              </a:ext>
            </a:extLst>
          </p:cNvPr>
          <p:cNvGrpSpPr/>
          <p:nvPr/>
        </p:nvGrpSpPr>
        <p:grpSpPr>
          <a:xfrm>
            <a:off x="10148689" y="3300718"/>
            <a:ext cx="447709" cy="417735"/>
            <a:chOff x="8384757" y="2260462"/>
            <a:chExt cx="447709" cy="417735"/>
          </a:xfrm>
        </p:grpSpPr>
        <p:sp>
          <p:nvSpPr>
            <p:cNvPr id="19" name="Folded Corner 18">
              <a:extLst>
                <a:ext uri="{FF2B5EF4-FFF2-40B4-BE49-F238E27FC236}">
                  <a16:creationId xmlns:a16="http://schemas.microsoft.com/office/drawing/2014/main" id="{4EA8FF70-99A3-7E40-8E9F-E6E94B216463}"/>
                </a:ext>
              </a:extLst>
            </p:cNvPr>
            <p:cNvSpPr/>
            <p:nvPr/>
          </p:nvSpPr>
          <p:spPr>
            <a:xfrm>
              <a:off x="8518024" y="2294247"/>
              <a:ext cx="314442" cy="383950"/>
            </a:xfrm>
            <a:prstGeom prst="foldedCorner">
              <a:avLst/>
            </a:prstGeom>
            <a:solidFill>
              <a:srgbClr val="1B87BB"/>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91440" rIns="118872"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82FBA721-ED55-FC48-9240-B96208C6C7F3}"/>
                </a:ext>
              </a:extLst>
            </p:cNvPr>
            <p:cNvGrpSpPr/>
            <p:nvPr/>
          </p:nvGrpSpPr>
          <p:grpSpPr>
            <a:xfrm rot="19072869">
              <a:off x="8384757" y="2260462"/>
              <a:ext cx="372516" cy="198503"/>
              <a:chOff x="7603079" y="653142"/>
              <a:chExt cx="463008" cy="246724"/>
            </a:xfrm>
          </p:grpSpPr>
          <p:sp>
            <p:nvSpPr>
              <p:cNvPr id="21" name="Rounded Rectangle 20">
                <a:extLst>
                  <a:ext uri="{FF2B5EF4-FFF2-40B4-BE49-F238E27FC236}">
                    <a16:creationId xmlns:a16="http://schemas.microsoft.com/office/drawing/2014/main" id="{BF16CD3A-2CF5-CE4E-A4FF-A326D8FC204C}"/>
                  </a:ext>
                </a:extLst>
              </p:cNvPr>
              <p:cNvSpPr/>
              <p:nvPr/>
            </p:nvSpPr>
            <p:spPr>
              <a:xfrm>
                <a:off x="7603079" y="686271"/>
                <a:ext cx="463008" cy="174063"/>
              </a:xfrm>
              <a:prstGeom prst="roundRect">
                <a:avLst>
                  <a:gd name="adj" fmla="val 50000"/>
                </a:avLst>
              </a:prstGeom>
              <a:solidFill>
                <a:schemeClr val="bg1"/>
              </a:solidFill>
              <a:ln w="25400">
                <a:solidFill>
                  <a:srgbClr val="1B87BB"/>
                </a:solidFill>
              </a:ln>
              <a:effectLst>
                <a:glow rad="63500">
                  <a:schemeClr val="bg1">
                    <a:alpha val="40000"/>
                  </a:schemeClr>
                </a:glow>
                <a:outerShdw dist="38100" algn="br" rotWithShape="0">
                  <a:schemeClr val="bg1">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1881024C-C10A-FC43-8D9C-5D33916BC609}"/>
                  </a:ext>
                </a:extLst>
              </p:cNvPr>
              <p:cNvSpPr/>
              <p:nvPr/>
            </p:nvSpPr>
            <p:spPr>
              <a:xfrm>
                <a:off x="7763831" y="653142"/>
                <a:ext cx="155511" cy="246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3" name="Straight Connector 22">
                <a:extLst>
                  <a:ext uri="{FF2B5EF4-FFF2-40B4-BE49-F238E27FC236}">
                    <a16:creationId xmlns:a16="http://schemas.microsoft.com/office/drawing/2014/main" id="{412621E5-530B-164C-92B5-A1F1AD2145B0}"/>
                  </a:ext>
                </a:extLst>
              </p:cNvPr>
              <p:cNvCxnSpPr>
                <a:cxnSpLocks/>
              </p:cNvCxnSpPr>
              <p:nvPr/>
            </p:nvCxnSpPr>
            <p:spPr>
              <a:xfrm>
                <a:off x="7767778" y="772271"/>
                <a:ext cx="155511" cy="571"/>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20AF7896-3BFA-A044-882A-BFB0ECC25C92}"/>
              </a:ext>
            </a:extLst>
          </p:cNvPr>
          <p:cNvGrpSpPr/>
          <p:nvPr/>
        </p:nvGrpSpPr>
        <p:grpSpPr>
          <a:xfrm>
            <a:off x="10226743" y="3955802"/>
            <a:ext cx="447709" cy="417735"/>
            <a:chOff x="8462811" y="2895226"/>
            <a:chExt cx="447709" cy="417735"/>
          </a:xfrm>
        </p:grpSpPr>
        <p:sp>
          <p:nvSpPr>
            <p:cNvPr id="25" name="Folded Corner 24">
              <a:extLst>
                <a:ext uri="{FF2B5EF4-FFF2-40B4-BE49-F238E27FC236}">
                  <a16:creationId xmlns:a16="http://schemas.microsoft.com/office/drawing/2014/main" id="{EB5EE031-6A6A-E449-81AC-FD1BDA96CB69}"/>
                </a:ext>
              </a:extLst>
            </p:cNvPr>
            <p:cNvSpPr/>
            <p:nvPr/>
          </p:nvSpPr>
          <p:spPr>
            <a:xfrm>
              <a:off x="8596078" y="2929011"/>
              <a:ext cx="314442" cy="383950"/>
            </a:xfrm>
            <a:prstGeom prst="foldedCorner">
              <a:avLst/>
            </a:prstGeom>
            <a:solidFill>
              <a:srgbClr val="1B87BB"/>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91440" rIns="118872"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5FCF2D87-0151-1143-A398-D80453E8170E}"/>
                </a:ext>
              </a:extLst>
            </p:cNvPr>
            <p:cNvGrpSpPr/>
            <p:nvPr/>
          </p:nvGrpSpPr>
          <p:grpSpPr>
            <a:xfrm rot="19072869">
              <a:off x="8462811" y="2895226"/>
              <a:ext cx="372516" cy="198503"/>
              <a:chOff x="7603079" y="653142"/>
              <a:chExt cx="463008" cy="246724"/>
            </a:xfrm>
          </p:grpSpPr>
          <p:sp>
            <p:nvSpPr>
              <p:cNvPr id="27" name="Rounded Rectangle 26">
                <a:extLst>
                  <a:ext uri="{FF2B5EF4-FFF2-40B4-BE49-F238E27FC236}">
                    <a16:creationId xmlns:a16="http://schemas.microsoft.com/office/drawing/2014/main" id="{4FD275F3-1CC1-3449-9660-BF1576135E41}"/>
                  </a:ext>
                </a:extLst>
              </p:cNvPr>
              <p:cNvSpPr/>
              <p:nvPr/>
            </p:nvSpPr>
            <p:spPr>
              <a:xfrm>
                <a:off x="7603079" y="686271"/>
                <a:ext cx="463008" cy="174063"/>
              </a:xfrm>
              <a:prstGeom prst="roundRect">
                <a:avLst>
                  <a:gd name="adj" fmla="val 50000"/>
                </a:avLst>
              </a:prstGeom>
              <a:solidFill>
                <a:schemeClr val="bg1"/>
              </a:solidFill>
              <a:ln w="25400">
                <a:solidFill>
                  <a:srgbClr val="1B87BB"/>
                </a:solidFill>
              </a:ln>
              <a:effectLst>
                <a:glow rad="63500">
                  <a:schemeClr val="bg1">
                    <a:alpha val="40000"/>
                  </a:schemeClr>
                </a:glow>
                <a:outerShdw dist="38100" algn="br" rotWithShape="0">
                  <a:schemeClr val="bg1">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4934298-0854-1340-99E7-F2D9BF4D0C35}"/>
                  </a:ext>
                </a:extLst>
              </p:cNvPr>
              <p:cNvSpPr/>
              <p:nvPr/>
            </p:nvSpPr>
            <p:spPr>
              <a:xfrm>
                <a:off x="7763831" y="653142"/>
                <a:ext cx="155511" cy="246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 name="Straight Connector 28">
                <a:extLst>
                  <a:ext uri="{FF2B5EF4-FFF2-40B4-BE49-F238E27FC236}">
                    <a16:creationId xmlns:a16="http://schemas.microsoft.com/office/drawing/2014/main" id="{D2122F52-029A-B54F-AF64-3669E3138121}"/>
                  </a:ext>
                </a:extLst>
              </p:cNvPr>
              <p:cNvCxnSpPr>
                <a:cxnSpLocks/>
              </p:cNvCxnSpPr>
              <p:nvPr/>
            </p:nvCxnSpPr>
            <p:spPr>
              <a:xfrm>
                <a:off x="7767778" y="772271"/>
                <a:ext cx="155511" cy="571"/>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grpSp>
      </p:grpSp>
      <p:grpSp>
        <p:nvGrpSpPr>
          <p:cNvPr id="30" name="Group 29">
            <a:extLst>
              <a:ext uri="{FF2B5EF4-FFF2-40B4-BE49-F238E27FC236}">
                <a16:creationId xmlns:a16="http://schemas.microsoft.com/office/drawing/2014/main" id="{E208DA17-22B3-2E43-9789-87EC49CBEB8A}"/>
              </a:ext>
            </a:extLst>
          </p:cNvPr>
          <p:cNvGrpSpPr/>
          <p:nvPr/>
        </p:nvGrpSpPr>
        <p:grpSpPr>
          <a:xfrm>
            <a:off x="10165803" y="4661136"/>
            <a:ext cx="447709" cy="417735"/>
            <a:chOff x="8401871" y="3549760"/>
            <a:chExt cx="447709" cy="417735"/>
          </a:xfrm>
        </p:grpSpPr>
        <p:sp>
          <p:nvSpPr>
            <p:cNvPr id="31" name="Folded Corner 30">
              <a:extLst>
                <a:ext uri="{FF2B5EF4-FFF2-40B4-BE49-F238E27FC236}">
                  <a16:creationId xmlns:a16="http://schemas.microsoft.com/office/drawing/2014/main" id="{BCEE26AB-5DB7-0849-987A-6B1345EC1161}"/>
                </a:ext>
              </a:extLst>
            </p:cNvPr>
            <p:cNvSpPr/>
            <p:nvPr/>
          </p:nvSpPr>
          <p:spPr>
            <a:xfrm>
              <a:off x="8535138" y="3583545"/>
              <a:ext cx="314442" cy="383950"/>
            </a:xfrm>
            <a:prstGeom prst="foldedCorner">
              <a:avLst/>
            </a:prstGeom>
            <a:solidFill>
              <a:srgbClr val="1B87BB"/>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91440" rIns="118872"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2" name="Group 31">
              <a:extLst>
                <a:ext uri="{FF2B5EF4-FFF2-40B4-BE49-F238E27FC236}">
                  <a16:creationId xmlns:a16="http://schemas.microsoft.com/office/drawing/2014/main" id="{F449AF96-7A0D-B246-8847-32262364D9CA}"/>
                </a:ext>
              </a:extLst>
            </p:cNvPr>
            <p:cNvGrpSpPr/>
            <p:nvPr/>
          </p:nvGrpSpPr>
          <p:grpSpPr>
            <a:xfrm rot="19072869">
              <a:off x="8401871" y="3549760"/>
              <a:ext cx="372516" cy="198503"/>
              <a:chOff x="7603079" y="653142"/>
              <a:chExt cx="463008" cy="246724"/>
            </a:xfrm>
          </p:grpSpPr>
          <p:sp>
            <p:nvSpPr>
              <p:cNvPr id="33" name="Rounded Rectangle 32">
                <a:extLst>
                  <a:ext uri="{FF2B5EF4-FFF2-40B4-BE49-F238E27FC236}">
                    <a16:creationId xmlns:a16="http://schemas.microsoft.com/office/drawing/2014/main" id="{452BBCE3-4A6B-BA45-90A2-17804FFF290F}"/>
                  </a:ext>
                </a:extLst>
              </p:cNvPr>
              <p:cNvSpPr/>
              <p:nvPr/>
            </p:nvSpPr>
            <p:spPr>
              <a:xfrm>
                <a:off x="7603079" y="686271"/>
                <a:ext cx="463008" cy="174063"/>
              </a:xfrm>
              <a:prstGeom prst="roundRect">
                <a:avLst>
                  <a:gd name="adj" fmla="val 50000"/>
                </a:avLst>
              </a:prstGeom>
              <a:solidFill>
                <a:schemeClr val="bg1"/>
              </a:solidFill>
              <a:ln w="25400">
                <a:solidFill>
                  <a:srgbClr val="1B87BB"/>
                </a:solidFill>
              </a:ln>
              <a:effectLst>
                <a:glow rad="63500">
                  <a:schemeClr val="bg1">
                    <a:alpha val="40000"/>
                  </a:schemeClr>
                </a:glow>
                <a:outerShdw dist="38100" algn="br" rotWithShape="0">
                  <a:schemeClr val="bg1">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A38E9A4-13DB-FB48-8652-482B0119F726}"/>
                  </a:ext>
                </a:extLst>
              </p:cNvPr>
              <p:cNvSpPr/>
              <p:nvPr/>
            </p:nvSpPr>
            <p:spPr>
              <a:xfrm>
                <a:off x="7763831" y="653142"/>
                <a:ext cx="155511" cy="246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5" name="Straight Connector 34">
                <a:extLst>
                  <a:ext uri="{FF2B5EF4-FFF2-40B4-BE49-F238E27FC236}">
                    <a16:creationId xmlns:a16="http://schemas.microsoft.com/office/drawing/2014/main" id="{2794D252-B0C7-8F4B-A4A8-2F7B35F0F73B}"/>
                  </a:ext>
                </a:extLst>
              </p:cNvPr>
              <p:cNvCxnSpPr>
                <a:cxnSpLocks/>
              </p:cNvCxnSpPr>
              <p:nvPr/>
            </p:nvCxnSpPr>
            <p:spPr>
              <a:xfrm>
                <a:off x="7767778" y="772271"/>
                <a:ext cx="155511" cy="571"/>
              </a:xfrm>
              <a:prstGeom prst="line">
                <a:avLst/>
              </a:prstGeom>
              <a:ln w="25400">
                <a:solidFill>
                  <a:srgbClr val="1B87BB"/>
                </a:solidFill>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id="{05609EAB-83A6-5342-ADAF-BB96A896B4B7}"/>
              </a:ext>
            </a:extLst>
          </p:cNvPr>
          <p:cNvSpPr/>
          <p:nvPr/>
        </p:nvSpPr>
        <p:spPr>
          <a:xfrm>
            <a:off x="8377435" y="3429788"/>
            <a:ext cx="975360" cy="796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+4</a:t>
            </a:r>
          </a:p>
        </p:txBody>
      </p:sp>
    </p:spTree>
    <p:extLst>
      <p:ext uri="{BB962C8B-B14F-4D97-AF65-F5344CB8AC3E}">
        <p14:creationId xmlns:p14="http://schemas.microsoft.com/office/powerpoint/2010/main" val="125541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4C017-5B3F-FA46-A1B3-BA164D13DBF8}"/>
              </a:ext>
            </a:extLst>
          </p:cNvPr>
          <p:cNvSpPr>
            <a:spLocks noGrp="1"/>
          </p:cNvSpPr>
          <p:nvPr>
            <p:ph sz="quarter" idx="25"/>
          </p:nvPr>
        </p:nvSpPr>
        <p:spPr>
          <a:xfrm>
            <a:off x="522118" y="2536371"/>
            <a:ext cx="5987539" cy="3529849"/>
          </a:xfrm>
        </p:spPr>
        <p:txBody>
          <a:bodyPr/>
          <a:lstStyle/>
          <a:p>
            <a:r>
              <a:rPr lang="en-US" sz="1800" dirty="0">
                <a:solidFill>
                  <a:schemeClr val="tx1"/>
                </a:solidFill>
                <a:latin typeface="Arial" panose="020B0604020202020204" pitchFamily="34" charset="0"/>
                <a:cs typeface="Arial" panose="020B0604020202020204" pitchFamily="34" charset="0"/>
              </a:rPr>
              <a:t>Have one page with all locations a few clicks from the home page</a:t>
            </a:r>
          </a:p>
          <a:p>
            <a:endParaRPr lang="en-US" sz="18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Each location page needs to have breadcrumbs </a:t>
            </a:r>
          </a:p>
          <a:p>
            <a:endParaRPr lang="en-US" sz="18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Include all pages in your XML sitemap</a:t>
            </a:r>
          </a:p>
          <a:p>
            <a:pPr marL="0" indent="0">
              <a:buNone/>
            </a:pPr>
            <a:endParaRPr lang="en-US" dirty="0"/>
          </a:p>
        </p:txBody>
      </p:sp>
      <p:sp>
        <p:nvSpPr>
          <p:cNvPr id="3" name="Text Placeholder 2">
            <a:extLst>
              <a:ext uri="{FF2B5EF4-FFF2-40B4-BE49-F238E27FC236}">
                <a16:creationId xmlns:a16="http://schemas.microsoft.com/office/drawing/2014/main" id="{F9413C76-A9BA-5C45-88E7-A0D2ED4B2670}"/>
              </a:ext>
            </a:extLst>
          </p:cNvPr>
          <p:cNvSpPr>
            <a:spLocks noGrp="1"/>
          </p:cNvSpPr>
          <p:nvPr>
            <p:ph type="body" sz="quarter" idx="11"/>
          </p:nvPr>
        </p:nvSpPr>
        <p:spPr>
          <a:xfrm>
            <a:off x="503282" y="1215952"/>
            <a:ext cx="8010864" cy="376237"/>
          </a:xfrm>
        </p:spPr>
        <p:txBody>
          <a:bodyPr/>
          <a:lstStyle/>
          <a:p>
            <a:r>
              <a:rPr lang="en-US" dirty="0">
                <a:latin typeface="Arial" panose="020B0604020202020204" pitchFamily="34" charset="0"/>
                <a:cs typeface="Arial" panose="020B0604020202020204" pitchFamily="34" charset="0"/>
              </a:rPr>
              <a:t>Ensure each location page is indexed by Search Engines</a:t>
            </a:r>
          </a:p>
        </p:txBody>
      </p:sp>
      <p:sp>
        <p:nvSpPr>
          <p:cNvPr id="4" name="Text Placeholder 3">
            <a:extLst>
              <a:ext uri="{FF2B5EF4-FFF2-40B4-BE49-F238E27FC236}">
                <a16:creationId xmlns:a16="http://schemas.microsoft.com/office/drawing/2014/main" id="{1496BA10-CC36-004B-A05B-EE4A91320F20}"/>
              </a:ext>
            </a:extLst>
          </p:cNvPr>
          <p:cNvSpPr>
            <a:spLocks noGrp="1"/>
          </p:cNvSpPr>
          <p:nvPr>
            <p:ph type="body" sz="quarter" idx="24"/>
          </p:nvPr>
        </p:nvSpPr>
        <p:spPr/>
        <p:txBody>
          <a:bodyPr/>
          <a:lstStyle/>
          <a:p>
            <a:r>
              <a:rPr lang="en-US" dirty="0"/>
              <a:t>Things to keep in mind</a:t>
            </a:r>
          </a:p>
        </p:txBody>
      </p:sp>
      <p:pic>
        <p:nvPicPr>
          <p:cNvPr id="8" name="Picture 7" descr="A close up of a logo&#10;&#10;Description automatically generated">
            <a:extLst>
              <a:ext uri="{FF2B5EF4-FFF2-40B4-BE49-F238E27FC236}">
                <a16:creationId xmlns:a16="http://schemas.microsoft.com/office/drawing/2014/main" id="{A09D44C2-34AD-D347-A4A2-5B4F56ED035F}"/>
              </a:ext>
            </a:extLst>
          </p:cNvPr>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945774" y="1982764"/>
            <a:ext cx="3177251" cy="3177251"/>
          </a:xfrm>
          <a:prstGeom prst="rect">
            <a:avLst/>
          </a:prstGeom>
        </p:spPr>
      </p:pic>
    </p:spTree>
    <p:extLst>
      <p:ext uri="{BB962C8B-B14F-4D97-AF65-F5344CB8AC3E}">
        <p14:creationId xmlns:p14="http://schemas.microsoft.com/office/powerpoint/2010/main" val="1441368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06117" y="4998262"/>
            <a:ext cx="4742806" cy="1179810"/>
          </a:xfrm>
          <a:prstGeom prst="rect">
            <a:avLst/>
          </a:prstGeom>
        </p:spPr>
        <p:txBody>
          <a:bodyPr wrap="square">
            <a:spAutoFit/>
          </a:bodyPr>
          <a:lstStyle/>
          <a:p>
            <a:pPr algn="ctr"/>
            <a:r>
              <a:rPr lang="en-US" dirty="0">
                <a:solidFill>
                  <a:schemeClr val="accent1"/>
                </a:solidFill>
              </a:rPr>
              <a:t>Ben Brockhaus</a:t>
            </a:r>
          </a:p>
          <a:p>
            <a:pPr algn="ctr"/>
            <a:r>
              <a:rPr lang="en-US" sz="1400" dirty="0">
                <a:solidFill>
                  <a:schemeClr val="tx2"/>
                </a:solidFill>
              </a:rPr>
              <a:t>Professional Services</a:t>
            </a:r>
          </a:p>
          <a:p>
            <a:pPr algn="ctr">
              <a:spcBef>
                <a:spcPts val="800"/>
              </a:spcBef>
              <a:buClr>
                <a:schemeClr val="dk2"/>
              </a:buClr>
              <a:buSzPct val="25000"/>
            </a:pPr>
            <a:r>
              <a:rPr lang="en-US" sz="1400" b="1" dirty="0">
                <a:solidFill>
                  <a:schemeClr val="tx2"/>
                </a:solidFill>
              </a:rPr>
              <a:t>BrightEdge</a:t>
            </a:r>
          </a:p>
          <a:p>
            <a:pPr algn="ctr"/>
            <a:endParaRPr lang="en-US" dirty="0">
              <a:solidFill>
                <a:schemeClr val="bg1"/>
              </a:solidFill>
            </a:endParaRPr>
          </a:p>
        </p:txBody>
      </p:sp>
      <p:sp>
        <p:nvSpPr>
          <p:cNvPr id="16" name="Rectangle 15">
            <a:extLst>
              <a:ext uri="{FF2B5EF4-FFF2-40B4-BE49-F238E27FC236}">
                <a16:creationId xmlns:a16="http://schemas.microsoft.com/office/drawing/2014/main" id="{CB84D6F5-DF7A-874C-985B-8144A91C751F}"/>
              </a:ext>
            </a:extLst>
          </p:cNvPr>
          <p:cNvSpPr/>
          <p:nvPr/>
        </p:nvSpPr>
        <p:spPr>
          <a:xfrm>
            <a:off x="929007" y="4983514"/>
            <a:ext cx="4742806" cy="902811"/>
          </a:xfrm>
          <a:prstGeom prst="rect">
            <a:avLst/>
          </a:prstGeom>
        </p:spPr>
        <p:txBody>
          <a:bodyPr wrap="square" anchor="t">
            <a:spAutoFit/>
          </a:bodyPr>
          <a:lstStyle/>
          <a:p>
            <a:pPr algn="ctr">
              <a:spcBef>
                <a:spcPts val="800"/>
              </a:spcBef>
              <a:buClr>
                <a:schemeClr val="dk2"/>
              </a:buClr>
              <a:buSzPct val="25000"/>
            </a:pPr>
            <a:r>
              <a:rPr lang="en-US" dirty="0">
                <a:solidFill>
                  <a:schemeClr val="accent1"/>
                </a:solidFill>
              </a:rPr>
              <a:t>Mark </a:t>
            </a:r>
            <a:r>
              <a:rPr lang="en-US" dirty="0" err="1">
                <a:solidFill>
                  <a:schemeClr val="accent1"/>
                </a:solidFill>
              </a:rPr>
              <a:t>Aspillera</a:t>
            </a:r>
            <a:br>
              <a:rPr lang="en-US" b="1" cap="all" dirty="0">
                <a:solidFill>
                  <a:schemeClr val="dk2"/>
                </a:solidFill>
              </a:rPr>
            </a:br>
            <a:r>
              <a:rPr lang="en-US" sz="1400" dirty="0">
                <a:solidFill>
                  <a:schemeClr val="tx2"/>
                </a:solidFill>
              </a:rPr>
              <a:t>Growth Marketing </a:t>
            </a:r>
          </a:p>
          <a:p>
            <a:pPr algn="ctr">
              <a:spcBef>
                <a:spcPts val="800"/>
              </a:spcBef>
              <a:buClr>
                <a:schemeClr val="dk2"/>
              </a:buClr>
              <a:buSzPct val="25000"/>
            </a:pPr>
            <a:r>
              <a:rPr lang="en-US" sz="1400" b="1" dirty="0">
                <a:solidFill>
                  <a:schemeClr val="tx2"/>
                </a:solidFill>
              </a:rPr>
              <a:t>BrightEdge</a:t>
            </a:r>
          </a:p>
        </p:txBody>
      </p:sp>
      <p:pic>
        <p:nvPicPr>
          <p:cNvPr id="7" name="Picture 6">
            <a:extLst>
              <a:ext uri="{FF2B5EF4-FFF2-40B4-BE49-F238E27FC236}">
                <a16:creationId xmlns:a16="http://schemas.microsoft.com/office/drawing/2014/main" id="{3FDEC941-2E3A-3F47-AB07-BD6C0AFD4FB5}"/>
              </a:ext>
            </a:extLst>
          </p:cNvPr>
          <p:cNvPicPr>
            <a:picLocks noChangeAspect="1"/>
          </p:cNvPicPr>
          <p:nvPr/>
        </p:nvPicPr>
        <p:blipFill>
          <a:blip r:embed="rId3"/>
          <a:stretch>
            <a:fillRect/>
          </a:stretch>
        </p:blipFill>
        <p:spPr>
          <a:xfrm>
            <a:off x="1732082" y="1268727"/>
            <a:ext cx="3335060" cy="3335060"/>
          </a:xfrm>
          <a:prstGeom prst="ellipse">
            <a:avLst/>
          </a:prstGeom>
          <a:ln>
            <a:solidFill>
              <a:schemeClr val="bg1">
                <a:lumMod val="85000"/>
              </a:schemeClr>
            </a:solidFill>
          </a:ln>
          <a:effectLst>
            <a:outerShdw blurRad="63500" sx="102000" sy="102000" algn="ctr" rotWithShape="0">
              <a:prstClr val="black">
                <a:alpha val="40000"/>
              </a:prstClr>
            </a:outerShdw>
          </a:effectLst>
        </p:spPr>
      </p:pic>
      <p:pic>
        <p:nvPicPr>
          <p:cNvPr id="13" name="Picture Placeholder 12">
            <a:extLst>
              <a:ext uri="{FF2B5EF4-FFF2-40B4-BE49-F238E27FC236}">
                <a16:creationId xmlns:a16="http://schemas.microsoft.com/office/drawing/2014/main" id="{82D81396-6DF2-1B40-9067-AE818968770E}"/>
              </a:ext>
            </a:extLst>
          </p:cNvPr>
          <p:cNvPicPr>
            <a:picLocks noGrp="1" noChangeAspect="1"/>
          </p:cNvPicPr>
          <p:nvPr>
            <p:ph type="pic" sz="quarter" idx="12"/>
          </p:nvPr>
        </p:nvPicPr>
        <p:blipFill>
          <a:blip r:embed="rId4"/>
          <a:srcRect t="19" b="19"/>
          <a:stretch>
            <a:fillRect/>
          </a:stretch>
        </p:blipFill>
        <p:spPr>
          <a:xfrm>
            <a:off x="7123214" y="1370813"/>
            <a:ext cx="3336704" cy="3335061"/>
          </a:xfrm>
          <a:prstGeom prst="ellipse">
            <a:avLst/>
          </a:prstGeom>
          <a:ln>
            <a:solidFill>
              <a:schemeClr val="bg1">
                <a:lumMod val="85000"/>
              </a:schemeClr>
            </a:solidFill>
          </a:ln>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CF29D44E-CB39-E047-B192-A766A7D75394}"/>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4018378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4627D-5290-244B-B787-77DE52F58D23}"/>
              </a:ext>
            </a:extLst>
          </p:cNvPr>
          <p:cNvSpPr>
            <a:spLocks noGrp="1"/>
          </p:cNvSpPr>
          <p:nvPr>
            <p:ph type="body" sz="quarter" idx="10"/>
          </p:nvPr>
        </p:nvSpPr>
        <p:spPr/>
        <p:txBody>
          <a:bodyPr/>
          <a:lstStyle/>
          <a:p>
            <a:r>
              <a:rPr lang="en-US" b="1" dirty="0"/>
              <a:t>Technical Local SEO</a:t>
            </a:r>
          </a:p>
        </p:txBody>
      </p:sp>
      <p:sp>
        <p:nvSpPr>
          <p:cNvPr id="5" name="Text Placeholder 4">
            <a:extLst>
              <a:ext uri="{FF2B5EF4-FFF2-40B4-BE49-F238E27FC236}">
                <a16:creationId xmlns:a16="http://schemas.microsoft.com/office/drawing/2014/main" id="{F051AC34-3A43-3E43-B589-125CE8D5E083}"/>
              </a:ext>
            </a:extLst>
          </p:cNvPr>
          <p:cNvSpPr>
            <a:spLocks noGrp="1"/>
          </p:cNvSpPr>
          <p:nvPr>
            <p:ph type="body" sz="quarter" idx="14"/>
          </p:nvPr>
        </p:nvSpPr>
        <p:spPr/>
        <p:txBody>
          <a:bodyPr/>
          <a:lstStyle/>
          <a:p>
            <a:r>
              <a:rPr lang="en-US" dirty="0"/>
              <a:t>Advanced SEO </a:t>
            </a:r>
          </a:p>
        </p:txBody>
      </p:sp>
    </p:spTree>
    <p:extLst>
      <p:ext uri="{BB962C8B-B14F-4D97-AF65-F5344CB8AC3E}">
        <p14:creationId xmlns:p14="http://schemas.microsoft.com/office/powerpoint/2010/main" val="2241699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616D0A-B83C-6E41-8493-B94FC6190467}"/>
              </a:ext>
            </a:extLst>
          </p:cNvPr>
          <p:cNvSpPr>
            <a:spLocks noGrp="1"/>
          </p:cNvSpPr>
          <p:nvPr>
            <p:ph sz="quarter" idx="25"/>
          </p:nvPr>
        </p:nvSpPr>
        <p:spPr>
          <a:xfrm>
            <a:off x="522118" y="2417724"/>
            <a:ext cx="5620060" cy="3973551"/>
          </a:xfrm>
        </p:spPr>
        <p:txBody>
          <a:bodyPr anchor="t"/>
          <a:lstStyle/>
          <a:p>
            <a:pPr marL="0" indent="0">
              <a:buNone/>
            </a:pPr>
            <a:r>
              <a:rPr lang="en-US">
                <a:solidFill>
                  <a:schemeClr val="tx1"/>
                </a:solidFill>
                <a:latin typeface="Arial"/>
                <a:cs typeface="Arial"/>
              </a:rPr>
              <a:t>Using Local Business schema on your location pages will allow Google to better understand:</a:t>
            </a:r>
            <a:endParaRPr lang="en-US">
              <a:solidFill>
                <a:schemeClr val="tx1"/>
              </a:solidFill>
            </a:endParaRPr>
          </a:p>
          <a:p>
            <a:r>
              <a:rPr lang="en-US">
                <a:solidFill>
                  <a:schemeClr val="tx1"/>
                </a:solidFill>
                <a:latin typeface="Arial"/>
                <a:cs typeface="Arial"/>
              </a:rPr>
              <a:t>Business name</a:t>
            </a:r>
            <a:endParaRPr lang="en-US">
              <a:solidFill>
                <a:schemeClr val="tx1"/>
              </a:solidFill>
              <a:cs typeface="Arial"/>
            </a:endParaRPr>
          </a:p>
          <a:p>
            <a:r>
              <a:rPr lang="en-US">
                <a:solidFill>
                  <a:schemeClr val="tx1"/>
                </a:solidFill>
                <a:latin typeface="Arial"/>
                <a:cs typeface="Arial"/>
              </a:rPr>
              <a:t>Phone number</a:t>
            </a:r>
            <a:endParaRPr lang="en-US">
              <a:solidFill>
                <a:schemeClr val="tx1"/>
              </a:solidFill>
              <a:cs typeface="Arial"/>
            </a:endParaRPr>
          </a:p>
          <a:p>
            <a:r>
              <a:rPr lang="en-US">
                <a:solidFill>
                  <a:schemeClr val="tx1"/>
                </a:solidFill>
                <a:latin typeface="Arial"/>
                <a:cs typeface="Arial"/>
              </a:rPr>
              <a:t>Location</a:t>
            </a:r>
            <a:endParaRPr lang="en-US">
              <a:solidFill>
                <a:schemeClr val="tx1"/>
              </a:solidFill>
              <a:cs typeface="Arial"/>
            </a:endParaRPr>
          </a:p>
          <a:p>
            <a:r>
              <a:rPr lang="en-US">
                <a:solidFill>
                  <a:schemeClr val="tx1"/>
                </a:solidFill>
                <a:latin typeface="Arial"/>
                <a:cs typeface="Arial"/>
              </a:rPr>
              <a:t>Hours </a:t>
            </a:r>
            <a:endParaRPr lang="en-US">
              <a:solidFill>
                <a:schemeClr val="tx1"/>
              </a:solidFill>
              <a:cs typeface="Arial"/>
            </a:endParaRPr>
          </a:p>
          <a:p>
            <a:r>
              <a:rPr lang="en-US">
                <a:solidFill>
                  <a:schemeClr val="tx1"/>
                </a:solidFill>
                <a:latin typeface="Arial"/>
                <a:cs typeface="Arial"/>
              </a:rPr>
              <a:t>Business type</a:t>
            </a:r>
            <a:endParaRPr lang="en-US">
              <a:solidFill>
                <a:schemeClr val="tx1"/>
              </a:solidFill>
              <a:cs typeface="Arial"/>
            </a:endParaRPr>
          </a:p>
          <a:p>
            <a:r>
              <a:rPr lang="en-US">
                <a:solidFill>
                  <a:schemeClr val="tx1"/>
                </a:solidFill>
                <a:latin typeface="Arial"/>
                <a:cs typeface="Arial"/>
              </a:rPr>
              <a:t>Review stars rating</a:t>
            </a:r>
            <a:endParaRPr lang="en-US">
              <a:solidFill>
                <a:schemeClr val="tx1"/>
              </a:solidFill>
              <a:cs typeface="Arial"/>
            </a:endParaRPr>
          </a:p>
          <a:p>
            <a:r>
              <a:rPr lang="en-US">
                <a:solidFill>
                  <a:schemeClr val="tx1"/>
                </a:solidFill>
                <a:latin typeface="Arial"/>
                <a:cs typeface="Arial"/>
              </a:rPr>
              <a:t>Menus, Departments, Reservations</a:t>
            </a:r>
            <a:endParaRPr lang="en-US">
              <a:solidFill>
                <a:schemeClr val="tx1"/>
              </a:solidFill>
              <a:cs typeface="Arial"/>
            </a:endParaRPr>
          </a:p>
          <a:p>
            <a:r>
              <a:rPr lang="en-US">
                <a:solidFill>
                  <a:schemeClr val="tx1"/>
                </a:solidFill>
                <a:latin typeface="Arial"/>
                <a:cs typeface="Arial"/>
              </a:rPr>
              <a:t>More</a:t>
            </a:r>
            <a:endParaRPr lang="en-US">
              <a:solidFill>
                <a:schemeClr val="tx1"/>
              </a:solidFill>
              <a:cs typeface="Arial"/>
            </a:endParaRPr>
          </a:p>
          <a:p>
            <a:pPr marL="0" indent="0">
              <a:buNone/>
            </a:pPr>
            <a:endParaRPr lang="en-US">
              <a:solidFill>
                <a:schemeClr val="tx1"/>
              </a:solidFill>
              <a:latin typeface="Arial" panose="020B0604020202020204" pitchFamily="34" charset="0"/>
              <a:cs typeface="Arial" panose="020B0604020202020204" pitchFamily="34" charset="0"/>
            </a:endParaRPr>
          </a:p>
          <a:p>
            <a:pPr marL="0" indent="0">
              <a:buNone/>
            </a:pPr>
            <a:endParaRPr lang="en-US">
              <a:solidFill>
                <a:schemeClr val="tx1"/>
              </a:solidFill>
              <a:latin typeface="Arial" panose="020B0604020202020204" pitchFamily="34" charset="0"/>
              <a:cs typeface="Arial" panose="020B0604020202020204" pitchFamily="34" charset="0"/>
            </a:endParaRPr>
          </a:p>
          <a:p>
            <a:endParaRPr lang="en-US">
              <a:solidFill>
                <a:schemeClr val="tx1"/>
              </a:solidFill>
            </a:endParaRPr>
          </a:p>
        </p:txBody>
      </p:sp>
      <p:sp>
        <p:nvSpPr>
          <p:cNvPr id="3" name="Text Placeholder 2">
            <a:extLst>
              <a:ext uri="{FF2B5EF4-FFF2-40B4-BE49-F238E27FC236}">
                <a16:creationId xmlns:a16="http://schemas.microsoft.com/office/drawing/2014/main" id="{B4279FEE-2115-394E-A583-942F1BBBB2F3}"/>
              </a:ext>
            </a:extLst>
          </p:cNvPr>
          <p:cNvSpPr>
            <a:spLocks noGrp="1"/>
          </p:cNvSpPr>
          <p:nvPr>
            <p:ph type="body" sz="quarter" idx="11"/>
          </p:nvPr>
        </p:nvSpPr>
        <p:spPr>
          <a:xfrm>
            <a:off x="523536" y="1260781"/>
            <a:ext cx="9887289" cy="376237"/>
          </a:xfrm>
        </p:spPr>
        <p:txBody>
          <a:bodyPr anchor="t"/>
          <a:lstStyle/>
          <a:p>
            <a:r>
              <a:rPr lang="en-US">
                <a:latin typeface="Arial"/>
                <a:cs typeface="Arial"/>
              </a:rPr>
              <a:t>Marking up pages with Schema.org structured data helps search engines better understand the entities/topics presented on a webpage, and can increase real estate/richness on the SERPs  </a:t>
            </a:r>
            <a:endParaRPr lang="en-US">
              <a:latin typeface="Arial"/>
              <a:cs typeface="Arial" panose="020B0604020202020204" pitchFamily="34" charset="0"/>
            </a:endParaRPr>
          </a:p>
        </p:txBody>
      </p:sp>
      <p:sp>
        <p:nvSpPr>
          <p:cNvPr id="4" name="Text Placeholder 3">
            <a:extLst>
              <a:ext uri="{FF2B5EF4-FFF2-40B4-BE49-F238E27FC236}">
                <a16:creationId xmlns:a16="http://schemas.microsoft.com/office/drawing/2014/main" id="{F45BF780-191B-894F-BBFD-011F27535D87}"/>
              </a:ext>
            </a:extLst>
          </p:cNvPr>
          <p:cNvSpPr>
            <a:spLocks noGrp="1"/>
          </p:cNvSpPr>
          <p:nvPr>
            <p:ph type="body" sz="quarter" idx="24"/>
          </p:nvPr>
        </p:nvSpPr>
        <p:spPr/>
        <p:txBody>
          <a:bodyPr/>
          <a:lstStyle/>
          <a:p>
            <a:r>
              <a:rPr lang="en-US" err="1">
                <a:latin typeface="Arial" panose="020B0604020202020204" pitchFamily="34" charset="0"/>
                <a:cs typeface="Arial" panose="020B0604020202020204" pitchFamily="34" charset="0"/>
              </a:rPr>
              <a:t>Schema.org</a:t>
            </a:r>
            <a:r>
              <a:rPr lang="en-US">
                <a:latin typeface="Arial" panose="020B0604020202020204" pitchFamily="34" charset="0"/>
                <a:cs typeface="Arial" panose="020B0604020202020204" pitchFamily="34" charset="0"/>
              </a:rPr>
              <a:t> Markup</a:t>
            </a:r>
            <a:endParaRPr lang="en-US"/>
          </a:p>
        </p:txBody>
      </p:sp>
      <p:sp>
        <p:nvSpPr>
          <p:cNvPr id="7" name="Content Placeholder 3">
            <a:extLst>
              <a:ext uri="{FF2B5EF4-FFF2-40B4-BE49-F238E27FC236}">
                <a16:creationId xmlns:a16="http://schemas.microsoft.com/office/drawing/2014/main" id="{DF808CCF-D4ED-8244-84F7-5B87A73C88DF}"/>
              </a:ext>
            </a:extLst>
          </p:cNvPr>
          <p:cNvSpPr txBox="1">
            <a:spLocks/>
          </p:cNvSpPr>
          <p:nvPr/>
        </p:nvSpPr>
        <p:spPr>
          <a:xfrm>
            <a:off x="6974088" y="2331595"/>
            <a:ext cx="4620336" cy="2696644"/>
          </a:xfrm>
          <a:prstGeom prst="rect">
            <a:avLst/>
          </a:prstGeom>
        </p:spPr>
        <p:txBody>
          <a:bodyPr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sz="1600">
                <a:solidFill>
                  <a:srgbClr val="333333"/>
                </a:solidFill>
                <a:latin typeface="Arial"/>
              </a:rPr>
              <a:t>For example, marking up a page with review stars can result in increases of up to 28% CTR from SERPs:</a:t>
            </a:r>
            <a:endParaRPr lang="en-US" sz="1600">
              <a:latin typeface="Arial"/>
              <a:cs typeface="Arial"/>
            </a:endParaRPr>
          </a:p>
        </p:txBody>
      </p:sp>
      <p:pic>
        <p:nvPicPr>
          <p:cNvPr id="2" name="Picture 5" descr="A screenshot of a cell phone&#10;&#10;Description generated with very high confidence">
            <a:extLst>
              <a:ext uri="{FF2B5EF4-FFF2-40B4-BE49-F238E27FC236}">
                <a16:creationId xmlns:a16="http://schemas.microsoft.com/office/drawing/2014/main" id="{FB5197B3-8797-423A-8EA9-120EEB3610FF}"/>
              </a:ext>
            </a:extLst>
          </p:cNvPr>
          <p:cNvPicPr>
            <a:picLocks noChangeAspect="1"/>
          </p:cNvPicPr>
          <p:nvPr/>
        </p:nvPicPr>
        <p:blipFill>
          <a:blip r:embed="rId3"/>
          <a:stretch>
            <a:fillRect/>
          </a:stretch>
        </p:blipFill>
        <p:spPr>
          <a:xfrm>
            <a:off x="6972300" y="3412202"/>
            <a:ext cx="4905375" cy="2414845"/>
          </a:xfrm>
          <a:prstGeom prst="rect">
            <a:avLst/>
          </a:prstGeom>
        </p:spPr>
      </p:pic>
      <p:sp>
        <p:nvSpPr>
          <p:cNvPr id="8" name="TextBox 7">
            <a:extLst>
              <a:ext uri="{FF2B5EF4-FFF2-40B4-BE49-F238E27FC236}">
                <a16:creationId xmlns:a16="http://schemas.microsoft.com/office/drawing/2014/main" id="{1F3E1E91-9333-B048-90A3-A9079BD8D5C7}"/>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4081859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48" y="196373"/>
            <a:ext cx="11267252" cy="795209"/>
          </a:xfrm>
        </p:spPr>
        <p:txBody>
          <a:bodyPr/>
          <a:lstStyle/>
          <a:p>
            <a:r>
              <a:rPr lang="en-US" dirty="0">
                <a:latin typeface="Arial" panose="020B0604020202020204" pitchFamily="34" charset="0"/>
                <a:cs typeface="Arial" panose="020B0604020202020204" pitchFamily="34" charset="0"/>
              </a:rPr>
              <a:t>Schema.org Markup &amp; JSON-LD</a:t>
            </a:r>
          </a:p>
        </p:txBody>
      </p:sp>
      <p:sp>
        <p:nvSpPr>
          <p:cNvPr id="6" name="Content Placeholder 3"/>
          <p:cNvSpPr txBox="1">
            <a:spLocks/>
          </p:cNvSpPr>
          <p:nvPr/>
        </p:nvSpPr>
        <p:spPr>
          <a:xfrm>
            <a:off x="369577" y="1381653"/>
            <a:ext cx="5782351" cy="3303196"/>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00">
                <a:latin typeface="Arial"/>
                <a:cs typeface="Arial"/>
              </a:rPr>
              <a:t>Google has suggested that </a:t>
            </a:r>
            <a:r>
              <a:rPr lang="en-US" sz="1700">
                <a:latin typeface="Arial"/>
                <a:cs typeface="Arial"/>
                <a:hlinkClick r:id="rId3"/>
              </a:rPr>
              <a:t>they prefer markup to be done in JSON-LD format</a:t>
            </a:r>
            <a:r>
              <a:rPr lang="en-US" sz="1700">
                <a:latin typeface="Arial"/>
                <a:cs typeface="Arial"/>
              </a:rPr>
              <a:t> rather than microdata, </a:t>
            </a:r>
            <a:r>
              <a:rPr lang="en-US" sz="1700" err="1">
                <a:latin typeface="Arial"/>
                <a:cs typeface="Arial"/>
              </a:rPr>
              <a:t>RDFa</a:t>
            </a:r>
            <a:r>
              <a:rPr lang="en-US" sz="1700">
                <a:latin typeface="Arial"/>
                <a:cs typeface="Arial"/>
              </a:rPr>
              <a:t>, etc.</a:t>
            </a:r>
            <a:endParaRPr lang="en-US" sz="1700">
              <a:latin typeface="Arial" panose="020B0604020202020204" pitchFamily="34" charset="0"/>
              <a:cs typeface="Arial" panose="020B0604020202020204" pitchFamily="34" charset="0"/>
            </a:endParaRPr>
          </a:p>
          <a:p>
            <a:pPr marL="0" indent="0">
              <a:buNone/>
            </a:pPr>
            <a:endParaRPr lang="en-US" sz="1700">
              <a:latin typeface="Arial" panose="020B0604020202020204" pitchFamily="34" charset="0"/>
              <a:cs typeface="Arial" panose="020B0604020202020204" pitchFamily="34" charset="0"/>
            </a:endParaRPr>
          </a:p>
          <a:p>
            <a:pPr marL="0" indent="0">
              <a:buNone/>
            </a:pPr>
            <a:r>
              <a:rPr lang="en-US" sz="1700">
                <a:latin typeface="Arial"/>
                <a:cs typeface="Arial"/>
              </a:rPr>
              <a:t>Using JSON-LD is the easiest structured data to implement on your page, requires least amount of effort from developers</a:t>
            </a:r>
            <a:endParaRPr lang="en-US" sz="1700">
              <a:latin typeface="Arial" panose="020B0604020202020204" pitchFamily="34" charset="0"/>
              <a:cs typeface="Arial" panose="020B0604020202020204" pitchFamily="34" charset="0"/>
            </a:endParaRPr>
          </a:p>
          <a:p>
            <a:pPr marL="0" indent="0">
              <a:buNone/>
            </a:pPr>
            <a:endParaRPr lang="en-US" sz="1700">
              <a:latin typeface="Arial"/>
              <a:cs typeface="Arial"/>
            </a:endParaRPr>
          </a:p>
          <a:p>
            <a:pPr marL="0" indent="0">
              <a:buNone/>
            </a:pPr>
            <a:r>
              <a:rPr lang="en-US" sz="1700">
                <a:latin typeface="Arial"/>
                <a:cs typeface="Arial"/>
              </a:rPr>
              <a:t>Use Google Structured Data Testing Tool to test and validate structured data: </a:t>
            </a:r>
            <a:endParaRPr lang="en-US" sz="1700">
              <a:latin typeface="Arial" panose="020B0604020202020204" pitchFamily="34" charset="0"/>
              <a:cs typeface="Arial" panose="020B0604020202020204" pitchFamily="34" charset="0"/>
            </a:endParaRPr>
          </a:p>
          <a:p>
            <a:pPr marL="0" indent="0">
              <a:buNone/>
            </a:pPr>
            <a:r>
              <a:rPr lang="en-US" sz="1700">
                <a:latin typeface="Arial"/>
                <a:cs typeface="Arial"/>
                <a:hlinkClick r:id="rId4"/>
              </a:rPr>
              <a:t>https://search.google.com/structured-data/testing-tool</a:t>
            </a:r>
            <a:r>
              <a:rPr lang="en-US" sz="1700">
                <a:latin typeface="Arial"/>
                <a:cs typeface="Arial"/>
              </a:rPr>
              <a:t> </a:t>
            </a:r>
            <a:endParaRPr lang="en-US" sz="1700">
              <a:latin typeface="Arial" panose="020B0604020202020204" pitchFamily="34" charset="0"/>
              <a:cs typeface="Arial" panose="020B0604020202020204" pitchFamily="34" charset="0"/>
            </a:endParaRPr>
          </a:p>
          <a:p>
            <a:pPr marL="0" indent="0">
              <a:buNone/>
            </a:pPr>
            <a:endParaRPr lang="en-US" sz="1700">
              <a:solidFill>
                <a:srgbClr val="333333"/>
              </a:solidFill>
              <a:latin typeface="Arial" panose="020B0604020202020204" pitchFamily="34" charset="0"/>
              <a:cs typeface="Arial" panose="020B0604020202020204" pitchFamily="34" charset="0"/>
            </a:endParaRPr>
          </a:p>
          <a:p>
            <a:pPr marL="0" indent="0">
              <a:buNone/>
            </a:pPr>
            <a:endParaRPr lang="en-US" sz="1850" b="1">
              <a:solidFill>
                <a:srgbClr val="009DDA"/>
              </a:solidFill>
              <a:latin typeface="Arial" panose="020B0604020202020204" pitchFamily="34" charset="0"/>
              <a:cs typeface="Arial" panose="020B0604020202020204" pitchFamily="34" charset="0"/>
            </a:endParaRPr>
          </a:p>
        </p:txBody>
      </p:sp>
      <p:sp>
        <p:nvSpPr>
          <p:cNvPr id="5" name="Rectangle 4"/>
          <p:cNvSpPr/>
          <p:nvPr/>
        </p:nvSpPr>
        <p:spPr>
          <a:xfrm>
            <a:off x="6809253" y="1257535"/>
            <a:ext cx="4827577" cy="3435789"/>
          </a:xfrm>
          <a:prstGeom prst="rect">
            <a:avLst/>
          </a:prstGeom>
          <a:ln>
            <a:solidFill>
              <a:srgbClr val="009DDA"/>
            </a:solidFill>
          </a:ln>
        </p:spPr>
        <p:txBody>
          <a:bodyPr wrap="square">
            <a:normAutofit/>
          </a:bodyPr>
          <a:lstStyle/>
          <a:p>
            <a:r>
              <a:rPr lang="en-US" sz="933" dirty="0">
                <a:latin typeface="Arial" panose="020B0604020202020204" pitchFamily="34" charset="0"/>
                <a:cs typeface="Arial" panose="020B0604020202020204" pitchFamily="34" charset="0"/>
              </a:rPr>
              <a:t>&lt;script type="application/</a:t>
            </a:r>
            <a:r>
              <a:rPr lang="en-US" sz="933" dirty="0" err="1">
                <a:latin typeface="Arial" panose="020B0604020202020204" pitchFamily="34" charset="0"/>
                <a:cs typeface="Arial" panose="020B0604020202020204" pitchFamily="34" charset="0"/>
              </a:rPr>
              <a:t>ld+json</a:t>
            </a:r>
            <a:r>
              <a:rPr lang="en-US" sz="933" dirty="0">
                <a:latin typeface="Arial" panose="020B0604020202020204" pitchFamily="34" charset="0"/>
                <a:cs typeface="Arial" panose="020B0604020202020204" pitchFamily="34" charset="0"/>
              </a:rPr>
              <a:t>"&gt;</a:t>
            </a:r>
          </a:p>
          <a:p>
            <a:r>
              <a:rPr lang="en-US" sz="933" dirty="0">
                <a:latin typeface="Arial" panose="020B0604020202020204" pitchFamily="34" charset="0"/>
                <a:cs typeface="Arial" panose="020B0604020202020204" pitchFamily="34" charset="0"/>
              </a:rPr>
              <a:t>{</a:t>
            </a:r>
          </a:p>
          <a:p>
            <a:r>
              <a:rPr lang="en-US" sz="933" dirty="0">
                <a:latin typeface="Arial" panose="020B0604020202020204" pitchFamily="34" charset="0"/>
                <a:cs typeface="Arial" panose="020B0604020202020204" pitchFamily="34" charset="0"/>
              </a:rPr>
              <a:t>  "@context": "http://schema.org",</a:t>
            </a:r>
          </a:p>
          <a:p>
            <a:r>
              <a:rPr lang="en-US" sz="933" dirty="0">
                <a:latin typeface="Arial" panose="020B0604020202020204" pitchFamily="34" charset="0"/>
                <a:cs typeface="Arial" panose="020B0604020202020204" pitchFamily="34" charset="0"/>
              </a:rPr>
              <a:t>  "@type": "Hotel",</a:t>
            </a:r>
          </a:p>
          <a:p>
            <a:r>
              <a:rPr lang="en-US" sz="933" dirty="0">
                <a:latin typeface="Arial" panose="020B0604020202020204" pitchFamily="34" charset="0"/>
                <a:cs typeface="Arial" panose="020B0604020202020204" pitchFamily="34" charset="0"/>
              </a:rPr>
              <a:t>  "name" : "ACME Hotel Innsbruck",</a:t>
            </a:r>
          </a:p>
          <a:p>
            <a:r>
              <a:rPr lang="en-US" sz="933" dirty="0">
                <a:latin typeface="Arial" panose="020B0604020202020204" pitchFamily="34" charset="0"/>
                <a:cs typeface="Arial" panose="020B0604020202020204" pitchFamily="34" charset="0"/>
              </a:rPr>
              <a:t>  "description" : "A beautifully located business hotel right in the heart of the alps. Watch the sun rise over the scenic Inn valley while enjoying your morning coffee.",</a:t>
            </a:r>
          </a:p>
          <a:p>
            <a:r>
              <a:rPr lang="en-US" sz="933" dirty="0">
                <a:latin typeface="Arial" panose="020B0604020202020204" pitchFamily="34" charset="0"/>
                <a:cs typeface="Arial" panose="020B0604020202020204" pitchFamily="34" charset="0"/>
              </a:rPr>
              <a:t>  "address" : { "@type" : "</a:t>
            </a:r>
            <a:r>
              <a:rPr lang="en-US" sz="933" dirty="0" err="1">
                <a:latin typeface="Arial" panose="020B0604020202020204" pitchFamily="34" charset="0"/>
                <a:cs typeface="Arial" panose="020B0604020202020204" pitchFamily="34" charset="0"/>
              </a:rPr>
              <a:t>PostalAddress</a:t>
            </a:r>
            <a:r>
              <a:rPr lang="en-US" sz="933" dirty="0">
                <a:latin typeface="Arial" panose="020B0604020202020204" pitchFamily="34" charset="0"/>
                <a:cs typeface="Arial" panose="020B0604020202020204" pitchFamily="34" charset="0"/>
              </a:rPr>
              <a:t>",</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addressCountry</a:t>
            </a:r>
            <a:r>
              <a:rPr lang="en-US" sz="933" dirty="0">
                <a:latin typeface="Arial" panose="020B0604020202020204" pitchFamily="34" charset="0"/>
                <a:cs typeface="Arial" panose="020B0604020202020204" pitchFamily="34" charset="0"/>
              </a:rPr>
              <a:t>" : "AT",</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addressLocality</a:t>
            </a:r>
            <a:r>
              <a:rPr lang="en-US" sz="933" dirty="0">
                <a:latin typeface="Arial" panose="020B0604020202020204" pitchFamily="34" charset="0"/>
                <a:cs typeface="Arial" panose="020B0604020202020204" pitchFamily="34" charset="0"/>
              </a:rPr>
              <a:t>" : "Innsbruck",</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addressRegion</a:t>
            </a:r>
            <a:r>
              <a:rPr lang="en-US" sz="933" dirty="0">
                <a:latin typeface="Arial" panose="020B0604020202020204" pitchFamily="34" charset="0"/>
                <a:cs typeface="Arial" panose="020B0604020202020204" pitchFamily="34" charset="0"/>
              </a:rPr>
              <a:t>" : "Tyrol",</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postalCode</a:t>
            </a:r>
            <a:r>
              <a:rPr lang="en-US" sz="933" dirty="0">
                <a:latin typeface="Arial" panose="020B0604020202020204" pitchFamily="34" charset="0"/>
                <a:cs typeface="Arial" panose="020B0604020202020204" pitchFamily="34" charset="0"/>
              </a:rPr>
              <a:t>" : "6020",</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streetAddress</a:t>
            </a:r>
            <a:r>
              <a:rPr lang="en-US" sz="933" dirty="0">
                <a:latin typeface="Arial" panose="020B0604020202020204" pitchFamily="34" charset="0"/>
                <a:cs typeface="Arial" panose="020B0604020202020204" pitchFamily="34" charset="0"/>
              </a:rPr>
              <a:t>" : "</a:t>
            </a:r>
            <a:r>
              <a:rPr lang="en-US" sz="933" dirty="0" err="1">
                <a:latin typeface="Arial" panose="020B0604020202020204" pitchFamily="34" charset="0"/>
                <a:cs typeface="Arial" panose="020B0604020202020204" pitchFamily="34" charset="0"/>
              </a:rPr>
              <a:t>Technikerstrasse</a:t>
            </a:r>
            <a:r>
              <a:rPr lang="en-US" sz="933" dirty="0">
                <a:latin typeface="Arial" panose="020B0604020202020204" pitchFamily="34" charset="0"/>
                <a:cs typeface="Arial" panose="020B0604020202020204" pitchFamily="34" charset="0"/>
              </a:rPr>
              <a:t> 21"</a:t>
            </a:r>
          </a:p>
          <a:p>
            <a:r>
              <a:rPr lang="en-US" sz="933" dirty="0">
                <a:latin typeface="Arial" panose="020B0604020202020204" pitchFamily="34" charset="0"/>
                <a:cs typeface="Arial" panose="020B0604020202020204" pitchFamily="34" charset="0"/>
              </a:rPr>
              <a:t>               },</a:t>
            </a:r>
          </a:p>
          <a:p>
            <a:r>
              <a:rPr lang="en-US" sz="933" dirty="0">
                <a:latin typeface="Arial" panose="020B0604020202020204" pitchFamily="34" charset="0"/>
                <a:cs typeface="Arial" panose="020B0604020202020204" pitchFamily="34" charset="0"/>
              </a:rPr>
              <a:t>  "telephone" :  "+43 512 8000-0",</a:t>
            </a:r>
          </a:p>
          <a:p>
            <a:r>
              <a:rPr lang="en-US" sz="933" dirty="0">
                <a:latin typeface="Arial" panose="020B0604020202020204" pitchFamily="34" charset="0"/>
                <a:cs typeface="Arial" panose="020B0604020202020204" pitchFamily="34" charset="0"/>
              </a:rPr>
              <a:t>  "photo" : "http://www.acme-innsbruck.at//media/hotel_front.png",</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starRating</a:t>
            </a:r>
            <a:r>
              <a:rPr lang="en-US" sz="933" dirty="0">
                <a:latin typeface="Arial" panose="020B0604020202020204" pitchFamily="34" charset="0"/>
                <a:cs typeface="Arial" panose="020B0604020202020204" pitchFamily="34" charset="0"/>
              </a:rPr>
              <a:t>" : { "@type" : "Rating",</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ratingValue</a:t>
            </a:r>
            <a:r>
              <a:rPr lang="en-US" sz="933" dirty="0">
                <a:latin typeface="Arial" panose="020B0604020202020204" pitchFamily="34" charset="0"/>
                <a:cs typeface="Arial" panose="020B0604020202020204" pitchFamily="34" charset="0"/>
              </a:rPr>
              <a:t>" : "4"},</a:t>
            </a:r>
          </a:p>
          <a:p>
            <a:r>
              <a:rPr lang="en-US" sz="933" dirty="0">
                <a:latin typeface="Arial" panose="020B0604020202020204" pitchFamily="34" charset="0"/>
                <a:cs typeface="Arial" panose="020B0604020202020204" pitchFamily="34" charset="0"/>
              </a:rPr>
              <a:t>  "</a:t>
            </a:r>
            <a:r>
              <a:rPr lang="en-US" sz="933" dirty="0" err="1">
                <a:latin typeface="Arial" panose="020B0604020202020204" pitchFamily="34" charset="0"/>
                <a:cs typeface="Arial" panose="020B0604020202020204" pitchFamily="34" charset="0"/>
              </a:rPr>
              <a:t>priceRange</a:t>
            </a:r>
            <a:r>
              <a:rPr lang="en-US" sz="933" dirty="0">
                <a:latin typeface="Arial" panose="020B0604020202020204" pitchFamily="34" charset="0"/>
                <a:cs typeface="Arial" panose="020B0604020202020204" pitchFamily="34" charset="0"/>
              </a:rPr>
              <a:t>" : "$100 - $240"</a:t>
            </a:r>
          </a:p>
          <a:p>
            <a:r>
              <a:rPr lang="en-US" sz="933" dirty="0">
                <a:latin typeface="Arial" panose="020B0604020202020204" pitchFamily="34" charset="0"/>
                <a:cs typeface="Arial" panose="020B0604020202020204" pitchFamily="34" charset="0"/>
              </a:rPr>
              <a:t>}</a:t>
            </a:r>
          </a:p>
          <a:p>
            <a:r>
              <a:rPr lang="en-US" sz="933" dirty="0">
                <a:latin typeface="Arial" panose="020B0604020202020204" pitchFamily="34" charset="0"/>
                <a:cs typeface="Arial" panose="020B0604020202020204" pitchFamily="34" charset="0"/>
              </a:rPr>
              <a:t>&lt;/script&gt;</a:t>
            </a:r>
          </a:p>
        </p:txBody>
      </p:sp>
      <p:sp>
        <p:nvSpPr>
          <p:cNvPr id="7" name="TextBox 6">
            <a:extLst>
              <a:ext uri="{FF2B5EF4-FFF2-40B4-BE49-F238E27FC236}">
                <a16:creationId xmlns:a16="http://schemas.microsoft.com/office/drawing/2014/main" id="{A325B058-30BB-0D45-B8F0-D4B744CF7079}"/>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35447076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46" y="196373"/>
            <a:ext cx="7626825" cy="795209"/>
          </a:xfrm>
        </p:spPr>
        <p:txBody>
          <a:bodyPr/>
          <a:lstStyle/>
          <a:p>
            <a:r>
              <a:rPr lang="en-US" dirty="0">
                <a:latin typeface="Arial" panose="020B0604020202020204" pitchFamily="34" charset="0"/>
                <a:cs typeface="Arial" panose="020B0604020202020204" pitchFamily="34" charset="0"/>
              </a:rPr>
              <a:t>Decrease Page Load Times</a:t>
            </a:r>
          </a:p>
        </p:txBody>
      </p:sp>
      <p:sp>
        <p:nvSpPr>
          <p:cNvPr id="3" name="Content Placeholder 3"/>
          <p:cNvSpPr txBox="1">
            <a:spLocks/>
          </p:cNvSpPr>
          <p:nvPr/>
        </p:nvSpPr>
        <p:spPr>
          <a:xfrm>
            <a:off x="315147" y="1576552"/>
            <a:ext cx="5391969" cy="487054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67" b="1" dirty="0">
                <a:latin typeface="Arial" panose="020B0604020202020204" pitchFamily="34" charset="0"/>
                <a:cs typeface="Arial" panose="020B0604020202020204" pitchFamily="34" charset="0"/>
              </a:rPr>
              <a:t>Things to check: </a:t>
            </a:r>
          </a:p>
          <a:p>
            <a:pPr marL="311143" indent="-311143"/>
            <a:r>
              <a:rPr lang="en-US" sz="1867" dirty="0">
                <a:latin typeface="Arial" panose="020B0604020202020204" pitchFamily="34" charset="0"/>
                <a:cs typeface="Arial" panose="020B0604020202020204" pitchFamily="34" charset="0"/>
              </a:rPr>
              <a:t>Page Load Size</a:t>
            </a:r>
          </a:p>
          <a:p>
            <a:pPr marL="711193" lvl="1" indent="-311143">
              <a:buFont typeface="Arial" panose="020B0604020202020204" pitchFamily="34" charset="0"/>
              <a:buChar char="•"/>
            </a:pPr>
            <a:r>
              <a:rPr lang="en-US" sz="1467" dirty="0">
                <a:latin typeface="Arial" panose="020B0604020202020204" pitchFamily="34" charset="0"/>
                <a:cs typeface="Arial" panose="020B0604020202020204" pitchFamily="34" charset="0"/>
              </a:rPr>
              <a:t>Recommendation of under 500 KB</a:t>
            </a:r>
          </a:p>
          <a:p>
            <a:pPr marL="311143" indent="-311143"/>
            <a:r>
              <a:rPr lang="en-US" sz="1867" dirty="0">
                <a:latin typeface="Arial" panose="020B0604020202020204" pitchFamily="34" charset="0"/>
                <a:cs typeface="Arial" panose="020B0604020202020204" pitchFamily="34" charset="0"/>
              </a:rPr>
              <a:t>Location Page load time on a first visit</a:t>
            </a:r>
          </a:p>
          <a:p>
            <a:pPr marL="711193" lvl="1" indent="-311143">
              <a:buFont typeface="Arial" panose="020B0604020202020204" pitchFamily="34" charset="0"/>
              <a:buChar char="•"/>
            </a:pPr>
            <a:r>
              <a:rPr lang="en-US" sz="1467" dirty="0">
                <a:latin typeface="Arial" panose="020B0604020202020204" pitchFamily="34" charset="0"/>
                <a:cs typeface="Arial" panose="020B0604020202020204" pitchFamily="34" charset="0"/>
              </a:rPr>
              <a:t>Should be under 3 seconds</a:t>
            </a:r>
          </a:p>
          <a:p>
            <a:pPr marL="311143" indent="-311143"/>
            <a:r>
              <a:rPr lang="en-US" sz="1867" dirty="0">
                <a:latin typeface="Arial" panose="020B0604020202020204" pitchFamily="34" charset="0"/>
                <a:cs typeface="Arial" panose="020B0604020202020204" pitchFamily="34" charset="0"/>
              </a:rPr>
              <a:t>Images size</a:t>
            </a:r>
          </a:p>
          <a:p>
            <a:pPr marL="711193" lvl="1" indent="-311143">
              <a:buFont typeface="Arial" panose="020B0604020202020204" pitchFamily="34" charset="0"/>
              <a:buChar char="•"/>
            </a:pPr>
            <a:r>
              <a:rPr lang="en-US" sz="1467" dirty="0">
                <a:latin typeface="Arial" panose="020B0604020202020204" pitchFamily="34" charset="0"/>
                <a:cs typeface="Arial" panose="020B0604020202020204" pitchFamily="34" charset="0"/>
              </a:rPr>
              <a:t>Convert them to compressed .jpg  </a:t>
            </a:r>
          </a:p>
          <a:p>
            <a:pPr marL="311143" indent="-311143"/>
            <a:r>
              <a:rPr lang="en-US" sz="1867" dirty="0" err="1">
                <a:latin typeface="Arial" panose="020B0604020202020204" pitchFamily="34" charset="0"/>
                <a:cs typeface="Arial" panose="020B0604020202020204" pitchFamily="34" charset="0"/>
              </a:rPr>
              <a:t>Javascript</a:t>
            </a:r>
            <a:r>
              <a:rPr lang="en-US" sz="1867" dirty="0">
                <a:latin typeface="Arial" panose="020B0604020202020204" pitchFamily="34" charset="0"/>
                <a:cs typeface="Arial" panose="020B0604020202020204" pitchFamily="34" charset="0"/>
              </a:rPr>
              <a:t> </a:t>
            </a:r>
          </a:p>
          <a:p>
            <a:pPr marL="711193" lvl="1" indent="-311143"/>
            <a:r>
              <a:rPr lang="en-US" sz="1467" dirty="0">
                <a:latin typeface="Arial" panose="020B0604020202020204" pitchFamily="34" charset="0"/>
                <a:cs typeface="Arial" panose="020B0604020202020204" pitchFamily="34" charset="0"/>
              </a:rPr>
              <a:t>Move CSS rules or JavaScript snippets into an external file</a:t>
            </a:r>
          </a:p>
          <a:p>
            <a:pPr marL="311143" indent="-311143"/>
            <a:r>
              <a:rPr lang="en-US" sz="1867" dirty="0">
                <a:latin typeface="Arial" panose="020B0604020202020204" pitchFamily="34" charset="0"/>
                <a:cs typeface="Arial" panose="020B0604020202020204" pitchFamily="34" charset="0"/>
              </a:rPr>
              <a:t>Cache your pages</a:t>
            </a:r>
          </a:p>
          <a:p>
            <a:pPr marL="311143" indent="-311143"/>
            <a:r>
              <a:rPr lang="en-US" sz="1867" dirty="0">
                <a:latin typeface="Arial" panose="020B0604020202020204" pitchFamily="34" charset="0"/>
                <a:cs typeface="Arial" panose="020B0604020202020204" pitchFamily="34" charset="0"/>
              </a:rPr>
              <a:t>Simplify redirects</a:t>
            </a:r>
          </a:p>
          <a:p>
            <a:pPr marL="311143" indent="-311143"/>
            <a:r>
              <a:rPr lang="en-US" sz="1867" dirty="0">
                <a:latin typeface="Arial" panose="020B0604020202020204" pitchFamily="34" charset="0"/>
                <a:cs typeface="Arial" panose="020B0604020202020204" pitchFamily="34" charset="0"/>
              </a:rPr>
              <a:t>Use a Content Delivery Network, or CDN</a:t>
            </a:r>
          </a:p>
        </p:txBody>
      </p:sp>
      <p:pic>
        <p:nvPicPr>
          <p:cNvPr id="8" name="Picture 7">
            <a:extLst>
              <a:ext uri="{FF2B5EF4-FFF2-40B4-BE49-F238E27FC236}">
                <a16:creationId xmlns:a16="http://schemas.microsoft.com/office/drawing/2014/main" id="{0E44EED3-C24A-564D-B338-0C72A629FE84}"/>
              </a:ext>
            </a:extLst>
          </p:cNvPr>
          <p:cNvPicPr>
            <a:picLocks noChangeAspect="1"/>
          </p:cNvPicPr>
          <p:nvPr/>
        </p:nvPicPr>
        <p:blipFill rotWithShape="1">
          <a:blip r:embed="rId3"/>
          <a:srcRect l="5271" t="10461" r="7905" b="7095"/>
          <a:stretch/>
        </p:blipFill>
        <p:spPr>
          <a:xfrm>
            <a:off x="5707116" y="1576552"/>
            <a:ext cx="5943765" cy="3862551"/>
          </a:xfrm>
          <a:prstGeom prst="rect">
            <a:avLst/>
          </a:prstGeom>
        </p:spPr>
      </p:pic>
      <p:sp>
        <p:nvSpPr>
          <p:cNvPr id="21" name="TextBox 20">
            <a:extLst>
              <a:ext uri="{FF2B5EF4-FFF2-40B4-BE49-F238E27FC236}">
                <a16:creationId xmlns:a16="http://schemas.microsoft.com/office/drawing/2014/main" id="{452F2B48-43D4-EE4F-B0DF-203F9807FB41}"/>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17549401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F08A93-6A0D-0E45-A5F4-CE20D5218A29}"/>
              </a:ext>
            </a:extLst>
          </p:cNvPr>
          <p:cNvSpPr>
            <a:spLocks noGrp="1"/>
          </p:cNvSpPr>
          <p:nvPr>
            <p:ph type="body" sz="quarter" idx="10"/>
          </p:nvPr>
        </p:nvSpPr>
        <p:spPr/>
        <p:txBody>
          <a:bodyPr/>
          <a:lstStyle/>
          <a:p>
            <a:r>
              <a:rPr lang="en-US" b="1" dirty="0"/>
              <a:t>Keyword Discovery and </a:t>
            </a:r>
          </a:p>
          <a:p>
            <a:r>
              <a:rPr lang="en-US" b="1" dirty="0"/>
              <a:t>Reporting in BrightEdge</a:t>
            </a:r>
          </a:p>
        </p:txBody>
      </p:sp>
    </p:spTree>
    <p:extLst>
      <p:ext uri="{BB962C8B-B14F-4D97-AF65-F5344CB8AC3E}">
        <p14:creationId xmlns:p14="http://schemas.microsoft.com/office/powerpoint/2010/main" val="2856036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558441-C3C4-D546-B748-0FCF28B6769B}"/>
              </a:ext>
            </a:extLst>
          </p:cNvPr>
          <p:cNvSpPr>
            <a:spLocks noGrp="1"/>
          </p:cNvSpPr>
          <p:nvPr>
            <p:ph sz="quarter" idx="25"/>
          </p:nvPr>
        </p:nvSpPr>
        <p:spPr>
          <a:xfrm>
            <a:off x="522117" y="3429000"/>
            <a:ext cx="3888773" cy="2646581"/>
          </a:xfrm>
        </p:spPr>
        <p:txBody>
          <a:bodyPr/>
          <a:lstStyle/>
          <a:p>
            <a:r>
              <a:rPr lang="en-US" dirty="0">
                <a:solidFill>
                  <a:schemeClr val="tx1"/>
                </a:solidFill>
                <a:latin typeface="Arial" panose="020B0604020202020204" pitchFamily="34" charset="0"/>
                <a:cs typeface="Arial" panose="020B0604020202020204" pitchFamily="34" charset="0"/>
              </a:rPr>
              <a:t>Enter your domain </a:t>
            </a:r>
            <a:r>
              <a:rPr lang="en-US" dirty="0">
                <a:solidFill>
                  <a:schemeClr val="tx1"/>
                </a:solidFill>
                <a:latin typeface="Arial" panose="020B0604020202020204" pitchFamily="34" charset="0"/>
                <a:cs typeface="Arial" panose="020B0604020202020204" pitchFamily="34" charset="0"/>
                <a:sym typeface="Wingdings" pitchFamily="2" charset="2"/>
              </a:rPr>
              <a:t> Content Strategies  Local 3-Pack</a:t>
            </a:r>
          </a:p>
          <a:p>
            <a:r>
              <a:rPr lang="en-US" dirty="0">
                <a:solidFill>
                  <a:schemeClr val="tx1"/>
                </a:solidFill>
                <a:latin typeface="Arial" panose="020B0604020202020204" pitchFamily="34" charset="0"/>
                <a:cs typeface="Arial" panose="020B0604020202020204" pitchFamily="34" charset="0"/>
                <a:sym typeface="Wingdings" pitchFamily="2" charset="2"/>
              </a:rPr>
              <a:t>Track keywords based on best practices (relevant to business, right spelling, etc.) – add to a Local Keyword Group</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34CD089-BFD7-3346-9E14-D2BC957DE523}"/>
              </a:ext>
            </a:extLst>
          </p:cNvPr>
          <p:cNvSpPr>
            <a:spLocks noGrp="1"/>
          </p:cNvSpPr>
          <p:nvPr>
            <p:ph type="body" sz="quarter" idx="11"/>
          </p:nvPr>
        </p:nvSpPr>
        <p:spPr>
          <a:xfrm>
            <a:off x="522806" y="2142008"/>
            <a:ext cx="3888773" cy="376237"/>
          </a:xfrm>
        </p:spPr>
        <p:txBody>
          <a:bodyPr/>
          <a:lstStyle/>
          <a:p>
            <a:r>
              <a:rPr lang="en-US" dirty="0"/>
              <a:t>Go to Data Cube to discover Keywords with Local Intent</a:t>
            </a:r>
          </a:p>
        </p:txBody>
      </p:sp>
      <p:sp>
        <p:nvSpPr>
          <p:cNvPr id="4" name="Text Placeholder 3">
            <a:extLst>
              <a:ext uri="{FF2B5EF4-FFF2-40B4-BE49-F238E27FC236}">
                <a16:creationId xmlns:a16="http://schemas.microsoft.com/office/drawing/2014/main" id="{D38F942A-FDAF-9C4C-B91B-EAC560A9ACCA}"/>
              </a:ext>
            </a:extLst>
          </p:cNvPr>
          <p:cNvSpPr>
            <a:spLocks noGrp="1"/>
          </p:cNvSpPr>
          <p:nvPr>
            <p:ph type="body" sz="quarter" idx="24"/>
          </p:nvPr>
        </p:nvSpPr>
        <p:spPr>
          <a:xfrm>
            <a:off x="522118" y="798344"/>
            <a:ext cx="3889461" cy="875153"/>
          </a:xfrm>
        </p:spPr>
        <p:txBody>
          <a:bodyPr/>
          <a:lstStyle/>
          <a:p>
            <a:r>
              <a:rPr lang="en-US" dirty="0"/>
              <a:t>Discover Keywords with Local Intent</a:t>
            </a:r>
          </a:p>
        </p:txBody>
      </p:sp>
      <p:pic>
        <p:nvPicPr>
          <p:cNvPr id="6" name="Picture 5" descr="A screenshot of a social media post&#10;&#10;Description automatically generated">
            <a:extLst>
              <a:ext uri="{FF2B5EF4-FFF2-40B4-BE49-F238E27FC236}">
                <a16:creationId xmlns:a16="http://schemas.microsoft.com/office/drawing/2014/main" id="{3C75A7C6-F954-5946-ACBF-819DA9D49B45}"/>
              </a:ext>
            </a:extLst>
          </p:cNvPr>
          <p:cNvPicPr>
            <a:picLocks noChangeAspect="1"/>
          </p:cNvPicPr>
          <p:nvPr/>
        </p:nvPicPr>
        <p:blipFill>
          <a:blip r:embed="rId3"/>
          <a:stretch>
            <a:fillRect/>
          </a:stretch>
        </p:blipFill>
        <p:spPr>
          <a:xfrm>
            <a:off x="4528259" y="0"/>
            <a:ext cx="7662959" cy="6858000"/>
          </a:xfrm>
          <a:prstGeom prst="rect">
            <a:avLst/>
          </a:prstGeom>
        </p:spPr>
      </p:pic>
      <p:pic>
        <p:nvPicPr>
          <p:cNvPr id="8" name="Picture 7">
            <a:extLst>
              <a:ext uri="{FF2B5EF4-FFF2-40B4-BE49-F238E27FC236}">
                <a16:creationId xmlns:a16="http://schemas.microsoft.com/office/drawing/2014/main" id="{900A74E7-FD19-1844-A901-D4B915C48BAF}"/>
              </a:ext>
            </a:extLst>
          </p:cNvPr>
          <p:cNvPicPr>
            <a:picLocks noChangeAspect="1"/>
          </p:cNvPicPr>
          <p:nvPr/>
        </p:nvPicPr>
        <p:blipFill>
          <a:blip r:embed="rId4"/>
          <a:stretch>
            <a:fillRect/>
          </a:stretch>
        </p:blipFill>
        <p:spPr>
          <a:xfrm>
            <a:off x="168460" y="187553"/>
            <a:ext cx="1542080" cy="228008"/>
          </a:xfrm>
          <a:prstGeom prst="rect">
            <a:avLst/>
          </a:prstGeom>
        </p:spPr>
      </p:pic>
      <p:sp>
        <p:nvSpPr>
          <p:cNvPr id="7" name="TextBox 6">
            <a:extLst>
              <a:ext uri="{FF2B5EF4-FFF2-40B4-BE49-F238E27FC236}">
                <a16:creationId xmlns:a16="http://schemas.microsoft.com/office/drawing/2014/main" id="{A41ECEA6-E673-254D-8F62-20837A1FE975}"/>
              </a:ext>
            </a:extLst>
          </p:cNvPr>
          <p:cNvSpPr txBox="1"/>
          <p:nvPr/>
        </p:nvSpPr>
        <p:spPr>
          <a:xfrm>
            <a:off x="2466503" y="6437803"/>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986603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558441-C3C4-D546-B748-0FCF28B6769B}"/>
              </a:ext>
            </a:extLst>
          </p:cNvPr>
          <p:cNvSpPr>
            <a:spLocks noGrp="1"/>
          </p:cNvSpPr>
          <p:nvPr>
            <p:ph sz="quarter" idx="25"/>
          </p:nvPr>
        </p:nvSpPr>
        <p:spPr>
          <a:xfrm>
            <a:off x="522116" y="3429000"/>
            <a:ext cx="4570145" cy="2987566"/>
          </a:xfrm>
        </p:spPr>
        <p:txBody>
          <a:bodyPr/>
          <a:lstStyle/>
          <a:p>
            <a:r>
              <a:rPr lang="en-US" dirty="0">
                <a:solidFill>
                  <a:schemeClr val="tx1"/>
                </a:solidFill>
                <a:latin typeface="Arial" panose="020B0604020202020204" pitchFamily="34" charset="0"/>
                <a:cs typeface="Arial" panose="020B0604020202020204" pitchFamily="34" charset="0"/>
                <a:sym typeface="Wingdings" pitchFamily="2" charset="2"/>
              </a:rPr>
              <a:t>High Ranking Keywords  Filter for Keyword Contains “near me” or “[city name]” or “[landmark]”</a:t>
            </a:r>
          </a:p>
          <a:p>
            <a:r>
              <a:rPr lang="en-US" dirty="0">
                <a:solidFill>
                  <a:schemeClr val="tx1"/>
                </a:solidFill>
                <a:latin typeface="Arial" panose="020B0604020202020204" pitchFamily="34" charset="0"/>
                <a:cs typeface="Arial" panose="020B0604020202020204" pitchFamily="34" charset="0"/>
                <a:sym typeface="Wingdings" pitchFamily="2" charset="2"/>
              </a:rPr>
              <a:t>Also, look for head terms that are unique to your offering, for example, sewer line repair </a:t>
            </a:r>
          </a:p>
          <a:p>
            <a:r>
              <a:rPr lang="en-US" dirty="0">
                <a:solidFill>
                  <a:schemeClr val="tx1"/>
                </a:solidFill>
                <a:latin typeface="Arial" panose="020B0604020202020204" pitchFamily="34" charset="0"/>
                <a:cs typeface="Arial" panose="020B0604020202020204" pitchFamily="34" charset="0"/>
                <a:sym typeface="Wingdings" pitchFamily="2" charset="2"/>
              </a:rPr>
              <a:t>Track keywords based on best practices (relevant to business, right spelling, etc.) – add to a Local Keyword Group</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34CD089-BFD7-3346-9E14-D2BC957DE523}"/>
              </a:ext>
            </a:extLst>
          </p:cNvPr>
          <p:cNvSpPr>
            <a:spLocks noGrp="1"/>
          </p:cNvSpPr>
          <p:nvPr>
            <p:ph type="body" sz="quarter" idx="11"/>
          </p:nvPr>
        </p:nvSpPr>
        <p:spPr>
          <a:xfrm>
            <a:off x="522806" y="2142008"/>
            <a:ext cx="3888773" cy="376237"/>
          </a:xfrm>
        </p:spPr>
        <p:txBody>
          <a:bodyPr/>
          <a:lstStyle/>
          <a:p>
            <a:r>
              <a:rPr lang="en-US" dirty="0"/>
              <a:t>Go to Data Cube to discover Keywords with Local Intent</a:t>
            </a:r>
          </a:p>
        </p:txBody>
      </p:sp>
      <p:sp>
        <p:nvSpPr>
          <p:cNvPr id="4" name="Text Placeholder 3">
            <a:extLst>
              <a:ext uri="{FF2B5EF4-FFF2-40B4-BE49-F238E27FC236}">
                <a16:creationId xmlns:a16="http://schemas.microsoft.com/office/drawing/2014/main" id="{D38F942A-FDAF-9C4C-B91B-EAC560A9ACCA}"/>
              </a:ext>
            </a:extLst>
          </p:cNvPr>
          <p:cNvSpPr>
            <a:spLocks noGrp="1"/>
          </p:cNvSpPr>
          <p:nvPr>
            <p:ph type="body" sz="quarter" idx="24"/>
          </p:nvPr>
        </p:nvSpPr>
        <p:spPr>
          <a:xfrm>
            <a:off x="522118" y="782419"/>
            <a:ext cx="3889461" cy="875153"/>
          </a:xfrm>
        </p:spPr>
        <p:txBody>
          <a:bodyPr/>
          <a:lstStyle/>
          <a:p>
            <a:r>
              <a:rPr lang="en-US" dirty="0"/>
              <a:t>Discover Keywords with Local Intent</a:t>
            </a:r>
          </a:p>
        </p:txBody>
      </p:sp>
      <p:pic>
        <p:nvPicPr>
          <p:cNvPr id="7" name="Picture 6" descr="A screenshot of a computer&#10;&#10;Description automatically generated">
            <a:extLst>
              <a:ext uri="{FF2B5EF4-FFF2-40B4-BE49-F238E27FC236}">
                <a16:creationId xmlns:a16="http://schemas.microsoft.com/office/drawing/2014/main" id="{914E4160-1042-DF49-AFCE-30BE3B3B19B1}"/>
              </a:ext>
            </a:extLst>
          </p:cNvPr>
          <p:cNvPicPr>
            <a:picLocks noChangeAspect="1"/>
          </p:cNvPicPr>
          <p:nvPr/>
        </p:nvPicPr>
        <p:blipFill>
          <a:blip r:embed="rId3"/>
          <a:stretch>
            <a:fillRect/>
          </a:stretch>
        </p:blipFill>
        <p:spPr>
          <a:xfrm>
            <a:off x="5457791" y="0"/>
            <a:ext cx="6734209" cy="6858000"/>
          </a:xfrm>
          <a:prstGeom prst="rect">
            <a:avLst/>
          </a:prstGeom>
        </p:spPr>
      </p:pic>
      <p:pic>
        <p:nvPicPr>
          <p:cNvPr id="9" name="Picture 8">
            <a:extLst>
              <a:ext uri="{FF2B5EF4-FFF2-40B4-BE49-F238E27FC236}">
                <a16:creationId xmlns:a16="http://schemas.microsoft.com/office/drawing/2014/main" id="{D3E3CC00-A162-494F-B7FC-24315C454FFB}"/>
              </a:ext>
            </a:extLst>
          </p:cNvPr>
          <p:cNvPicPr>
            <a:picLocks noChangeAspect="1"/>
          </p:cNvPicPr>
          <p:nvPr/>
        </p:nvPicPr>
        <p:blipFill>
          <a:blip r:embed="rId4"/>
          <a:stretch>
            <a:fillRect/>
          </a:stretch>
        </p:blipFill>
        <p:spPr>
          <a:xfrm>
            <a:off x="168460" y="187553"/>
            <a:ext cx="1542080" cy="228008"/>
          </a:xfrm>
          <a:prstGeom prst="rect">
            <a:avLst/>
          </a:prstGeom>
        </p:spPr>
      </p:pic>
      <p:sp>
        <p:nvSpPr>
          <p:cNvPr id="8" name="TextBox 7">
            <a:extLst>
              <a:ext uri="{FF2B5EF4-FFF2-40B4-BE49-F238E27FC236}">
                <a16:creationId xmlns:a16="http://schemas.microsoft.com/office/drawing/2014/main" id="{1DD22E1F-28A5-C840-829E-AE3D33D2E10F}"/>
              </a:ext>
            </a:extLst>
          </p:cNvPr>
          <p:cNvSpPr txBox="1"/>
          <p:nvPr/>
        </p:nvSpPr>
        <p:spPr>
          <a:xfrm>
            <a:off x="3200845" y="6416566"/>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1263531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558441-C3C4-D546-B748-0FCF28B6769B}"/>
              </a:ext>
            </a:extLst>
          </p:cNvPr>
          <p:cNvSpPr>
            <a:spLocks noGrp="1"/>
          </p:cNvSpPr>
          <p:nvPr>
            <p:ph sz="quarter" idx="25"/>
          </p:nvPr>
        </p:nvSpPr>
        <p:spPr>
          <a:xfrm>
            <a:off x="522117" y="3429000"/>
            <a:ext cx="4601676" cy="3034862"/>
          </a:xfrm>
        </p:spPr>
        <p:txBody>
          <a:bodyPr/>
          <a:lstStyle/>
          <a:p>
            <a:r>
              <a:rPr lang="en-US" dirty="0">
                <a:solidFill>
                  <a:schemeClr val="tx1"/>
                </a:solidFill>
                <a:latin typeface="Arial" panose="020B0604020202020204" pitchFamily="34" charset="0"/>
                <a:cs typeface="Arial" panose="020B0604020202020204" pitchFamily="34" charset="0"/>
                <a:sym typeface="Wingdings" pitchFamily="2" charset="2"/>
              </a:rPr>
              <a:t>Site Comparison  Enter competitor domain  Filter for the same filters you used previously to find high-value keywords you rank for</a:t>
            </a:r>
          </a:p>
          <a:p>
            <a:r>
              <a:rPr lang="en-US" dirty="0">
                <a:solidFill>
                  <a:schemeClr val="tx1"/>
                </a:solidFill>
                <a:latin typeface="Arial" panose="020B0604020202020204" pitchFamily="34" charset="0"/>
                <a:cs typeface="Arial" panose="020B0604020202020204" pitchFamily="34" charset="0"/>
                <a:sym typeface="Wingdings" pitchFamily="2" charset="2"/>
              </a:rPr>
              <a:t>Track keywords where your competitor is ranking and your are not that are relevant to your business – add to a Local Keyword Group</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34CD089-BFD7-3346-9E14-D2BC957DE523}"/>
              </a:ext>
            </a:extLst>
          </p:cNvPr>
          <p:cNvSpPr>
            <a:spLocks noGrp="1"/>
          </p:cNvSpPr>
          <p:nvPr>
            <p:ph type="body" sz="quarter" idx="11"/>
          </p:nvPr>
        </p:nvSpPr>
        <p:spPr>
          <a:xfrm>
            <a:off x="522806" y="2142008"/>
            <a:ext cx="3888773" cy="376237"/>
          </a:xfrm>
        </p:spPr>
        <p:txBody>
          <a:bodyPr/>
          <a:lstStyle/>
          <a:p>
            <a:r>
              <a:rPr lang="en-US" dirty="0"/>
              <a:t>Go to Data Cube to discover Keywords with Local Intent</a:t>
            </a:r>
          </a:p>
        </p:txBody>
      </p:sp>
      <p:sp>
        <p:nvSpPr>
          <p:cNvPr id="4" name="Text Placeholder 3">
            <a:extLst>
              <a:ext uri="{FF2B5EF4-FFF2-40B4-BE49-F238E27FC236}">
                <a16:creationId xmlns:a16="http://schemas.microsoft.com/office/drawing/2014/main" id="{D38F942A-FDAF-9C4C-B91B-EAC560A9ACCA}"/>
              </a:ext>
            </a:extLst>
          </p:cNvPr>
          <p:cNvSpPr>
            <a:spLocks noGrp="1"/>
          </p:cNvSpPr>
          <p:nvPr>
            <p:ph type="body" sz="quarter" idx="24"/>
          </p:nvPr>
        </p:nvSpPr>
        <p:spPr>
          <a:xfrm>
            <a:off x="522118" y="782419"/>
            <a:ext cx="3889461" cy="875153"/>
          </a:xfrm>
        </p:spPr>
        <p:txBody>
          <a:bodyPr/>
          <a:lstStyle/>
          <a:p>
            <a:r>
              <a:rPr lang="en-US" dirty="0"/>
              <a:t>Discover Keywords with Local Intent</a:t>
            </a:r>
          </a:p>
        </p:txBody>
      </p:sp>
      <p:pic>
        <p:nvPicPr>
          <p:cNvPr id="6" name="Picture 5" descr="A screenshot of a cell phone&#10;&#10;Description automatically generated">
            <a:extLst>
              <a:ext uri="{FF2B5EF4-FFF2-40B4-BE49-F238E27FC236}">
                <a16:creationId xmlns:a16="http://schemas.microsoft.com/office/drawing/2014/main" id="{F10859C9-0394-A84F-9FCB-E66097C889F2}"/>
              </a:ext>
            </a:extLst>
          </p:cNvPr>
          <p:cNvPicPr>
            <a:picLocks noChangeAspect="1"/>
          </p:cNvPicPr>
          <p:nvPr/>
        </p:nvPicPr>
        <p:blipFill>
          <a:blip r:embed="rId3"/>
          <a:stretch>
            <a:fillRect/>
          </a:stretch>
        </p:blipFill>
        <p:spPr>
          <a:xfrm>
            <a:off x="5408947" y="0"/>
            <a:ext cx="7744749" cy="6858000"/>
          </a:xfrm>
          <a:prstGeom prst="rect">
            <a:avLst/>
          </a:prstGeom>
        </p:spPr>
      </p:pic>
      <p:pic>
        <p:nvPicPr>
          <p:cNvPr id="8" name="Picture 7">
            <a:extLst>
              <a:ext uri="{FF2B5EF4-FFF2-40B4-BE49-F238E27FC236}">
                <a16:creationId xmlns:a16="http://schemas.microsoft.com/office/drawing/2014/main" id="{89DCB1B4-6FC0-A141-A7F7-B0BA532C6E50}"/>
              </a:ext>
            </a:extLst>
          </p:cNvPr>
          <p:cNvPicPr>
            <a:picLocks noChangeAspect="1"/>
          </p:cNvPicPr>
          <p:nvPr/>
        </p:nvPicPr>
        <p:blipFill>
          <a:blip r:embed="rId4"/>
          <a:stretch>
            <a:fillRect/>
          </a:stretch>
        </p:blipFill>
        <p:spPr>
          <a:xfrm>
            <a:off x="168460" y="187553"/>
            <a:ext cx="1542080" cy="228008"/>
          </a:xfrm>
          <a:prstGeom prst="rect">
            <a:avLst/>
          </a:prstGeom>
        </p:spPr>
      </p:pic>
      <p:sp>
        <p:nvSpPr>
          <p:cNvPr id="7" name="TextBox 6">
            <a:extLst>
              <a:ext uri="{FF2B5EF4-FFF2-40B4-BE49-F238E27FC236}">
                <a16:creationId xmlns:a16="http://schemas.microsoft.com/office/drawing/2014/main" id="{840E7059-639D-B34C-A445-15F7C4B8034D}"/>
              </a:ext>
            </a:extLst>
          </p:cNvPr>
          <p:cNvSpPr txBox="1"/>
          <p:nvPr/>
        </p:nvSpPr>
        <p:spPr>
          <a:xfrm>
            <a:off x="3200845" y="6463862"/>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98093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0862ED-3D03-2046-9C29-6037676E8129}"/>
              </a:ext>
            </a:extLst>
          </p:cNvPr>
          <p:cNvSpPr>
            <a:spLocks noGrp="1"/>
          </p:cNvSpPr>
          <p:nvPr>
            <p:ph type="body" sz="quarter" idx="11"/>
          </p:nvPr>
        </p:nvSpPr>
        <p:spPr/>
        <p:txBody>
          <a:bodyPr/>
          <a:lstStyle/>
          <a:p>
            <a:r>
              <a:rPr lang="en-US" dirty="0"/>
              <a:t>76k local search engines across desktop and mobile</a:t>
            </a:r>
          </a:p>
        </p:txBody>
      </p:sp>
      <p:sp>
        <p:nvSpPr>
          <p:cNvPr id="4" name="Text Placeholder 3">
            <a:extLst>
              <a:ext uri="{FF2B5EF4-FFF2-40B4-BE49-F238E27FC236}">
                <a16:creationId xmlns:a16="http://schemas.microsoft.com/office/drawing/2014/main" id="{EF18D827-97FE-914C-AA7A-0C07F108D953}"/>
              </a:ext>
            </a:extLst>
          </p:cNvPr>
          <p:cNvSpPr>
            <a:spLocks noGrp="1"/>
          </p:cNvSpPr>
          <p:nvPr>
            <p:ph type="body" sz="quarter" idx="24"/>
          </p:nvPr>
        </p:nvSpPr>
        <p:spPr/>
        <p:txBody>
          <a:bodyPr/>
          <a:lstStyle/>
          <a:p>
            <a:r>
              <a:rPr lang="en-US" dirty="0" err="1"/>
              <a:t>HyperLocal</a:t>
            </a:r>
            <a:r>
              <a:rPr lang="en-US" dirty="0"/>
              <a:t> Search Engines</a:t>
            </a:r>
          </a:p>
        </p:txBody>
      </p:sp>
      <p:sp>
        <p:nvSpPr>
          <p:cNvPr id="6" name="Content Placeholder 5">
            <a:extLst>
              <a:ext uri="{FF2B5EF4-FFF2-40B4-BE49-F238E27FC236}">
                <a16:creationId xmlns:a16="http://schemas.microsoft.com/office/drawing/2014/main" id="{40DD1C2B-7792-3D4A-97D9-2241BBB399EB}"/>
              </a:ext>
            </a:extLst>
          </p:cNvPr>
          <p:cNvSpPr>
            <a:spLocks noGrp="1"/>
          </p:cNvSpPr>
          <p:nvPr>
            <p:ph sz="quarter" idx="25"/>
          </p:nvPr>
        </p:nvSpPr>
        <p:spPr>
          <a:xfrm>
            <a:off x="522118" y="2274849"/>
            <a:ext cx="4285409" cy="3973551"/>
          </a:xfrm>
        </p:spPr>
        <p:txBody>
          <a:bodyPr/>
          <a:lstStyle/>
          <a:p>
            <a:pPr marL="0" indent="0">
              <a:buNone/>
            </a:pPr>
            <a:r>
              <a:rPr lang="en-US" dirty="0">
                <a:solidFill>
                  <a:schemeClr val="tx1"/>
                </a:solidFill>
              </a:rPr>
              <a:t>Understand how your organic performance in local search is influencing visits and conversions on-premise. Track organic performance for the specific search engines closest to your brick and mortar locations so that you can optimize to better show up in local search.</a:t>
            </a:r>
          </a:p>
          <a:p>
            <a:endParaRPr lang="en-US" dirty="0">
              <a:solidFill>
                <a:schemeClr val="tx1"/>
              </a:solidFill>
            </a:endParaRPr>
          </a:p>
        </p:txBody>
      </p:sp>
      <p:pic>
        <p:nvPicPr>
          <p:cNvPr id="8" name="image12.png">
            <a:extLst>
              <a:ext uri="{FF2B5EF4-FFF2-40B4-BE49-F238E27FC236}">
                <a16:creationId xmlns:a16="http://schemas.microsoft.com/office/drawing/2014/main" id="{71163951-DC5A-4743-8464-9D3EE99DB0FC}"/>
              </a:ext>
            </a:extLst>
          </p:cNvPr>
          <p:cNvPicPr/>
          <p:nvPr/>
        </p:nvPicPr>
        <p:blipFill>
          <a:blip r:embed="rId3"/>
          <a:srcRect/>
          <a:stretch>
            <a:fillRect/>
          </a:stretch>
        </p:blipFill>
        <p:spPr>
          <a:xfrm>
            <a:off x="5118434" y="2274849"/>
            <a:ext cx="6831932" cy="2802844"/>
          </a:xfrm>
          <a:prstGeom prst="rect">
            <a:avLst/>
          </a:prstGeom>
          <a:ln/>
        </p:spPr>
      </p:pic>
      <p:sp>
        <p:nvSpPr>
          <p:cNvPr id="9" name="TextBox 8">
            <a:extLst>
              <a:ext uri="{FF2B5EF4-FFF2-40B4-BE49-F238E27FC236}">
                <a16:creationId xmlns:a16="http://schemas.microsoft.com/office/drawing/2014/main" id="{F031746F-4196-8844-87D0-73D8454B7AE8}"/>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945193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B4756F-39F1-7741-AC0C-AE4EF0C6D9AA}"/>
              </a:ext>
            </a:extLst>
          </p:cNvPr>
          <p:cNvSpPr>
            <a:spLocks noGrp="1"/>
          </p:cNvSpPr>
          <p:nvPr>
            <p:ph type="body" sz="quarter" idx="11"/>
          </p:nvPr>
        </p:nvSpPr>
        <p:spPr>
          <a:xfrm>
            <a:off x="522118" y="1215952"/>
            <a:ext cx="9645700" cy="376237"/>
          </a:xfrm>
        </p:spPr>
        <p:txBody>
          <a:bodyPr/>
          <a:lstStyle/>
          <a:p>
            <a:r>
              <a:rPr lang="en-US" dirty="0"/>
              <a:t>Add all location pages into one group to help monitor and track progress</a:t>
            </a:r>
          </a:p>
        </p:txBody>
      </p:sp>
      <p:sp>
        <p:nvSpPr>
          <p:cNvPr id="4" name="Text Placeholder 3">
            <a:extLst>
              <a:ext uri="{FF2B5EF4-FFF2-40B4-BE49-F238E27FC236}">
                <a16:creationId xmlns:a16="http://schemas.microsoft.com/office/drawing/2014/main" id="{B5581ECC-9858-5F48-BE8F-27A5E8F76855}"/>
              </a:ext>
            </a:extLst>
          </p:cNvPr>
          <p:cNvSpPr>
            <a:spLocks noGrp="1"/>
          </p:cNvSpPr>
          <p:nvPr>
            <p:ph type="body" sz="quarter" idx="24"/>
          </p:nvPr>
        </p:nvSpPr>
        <p:spPr>
          <a:xfrm>
            <a:off x="522118" y="528918"/>
            <a:ext cx="5573882" cy="875153"/>
          </a:xfrm>
        </p:spPr>
        <p:txBody>
          <a:bodyPr/>
          <a:lstStyle/>
          <a:p>
            <a:r>
              <a:rPr lang="en-US" dirty="0"/>
              <a:t>Create Local Page Group</a:t>
            </a:r>
          </a:p>
        </p:txBody>
      </p:sp>
      <p:pic>
        <p:nvPicPr>
          <p:cNvPr id="6" name="Picture 5" descr="A screenshot of a cell phone&#10;&#10;Description automatically generated">
            <a:extLst>
              <a:ext uri="{FF2B5EF4-FFF2-40B4-BE49-F238E27FC236}">
                <a16:creationId xmlns:a16="http://schemas.microsoft.com/office/drawing/2014/main" id="{FE481376-86FA-754C-A517-DE5556880E6F}"/>
              </a:ext>
            </a:extLst>
          </p:cNvPr>
          <p:cNvPicPr>
            <a:picLocks noChangeAspect="1"/>
          </p:cNvPicPr>
          <p:nvPr/>
        </p:nvPicPr>
        <p:blipFill rotWithShape="1">
          <a:blip r:embed="rId3"/>
          <a:srcRect l="1053"/>
          <a:stretch/>
        </p:blipFill>
        <p:spPr>
          <a:xfrm>
            <a:off x="1316182" y="1660863"/>
            <a:ext cx="9058564" cy="4425937"/>
          </a:xfrm>
          <a:prstGeom prst="rect">
            <a:avLst/>
          </a:prstGeom>
        </p:spPr>
      </p:pic>
      <p:sp>
        <p:nvSpPr>
          <p:cNvPr id="7" name="TextBox 6">
            <a:extLst>
              <a:ext uri="{FF2B5EF4-FFF2-40B4-BE49-F238E27FC236}">
                <a16:creationId xmlns:a16="http://schemas.microsoft.com/office/drawing/2014/main" id="{3F15C97E-A230-E841-B624-7BE2F17BD4D0}"/>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381067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42778A2E-AF3A-884D-B819-212B56063D81}"/>
              </a:ext>
            </a:extLst>
          </p:cNvPr>
          <p:cNvSpPr>
            <a:spLocks noGrp="1"/>
          </p:cNvSpPr>
          <p:nvPr>
            <p:ph sz="quarter" idx="25"/>
          </p:nvPr>
        </p:nvSpPr>
        <p:spPr/>
        <p:txBody>
          <a:bodyPr/>
          <a:lstStyle/>
          <a:p>
            <a:pPr marL="342900" lvl="1" indent="-342900">
              <a:lnSpc>
                <a:spcPct val="100000"/>
              </a:lnSpc>
              <a:spcBef>
                <a:spcPts val="600"/>
              </a:spcBef>
              <a:spcAft>
                <a:spcPts val="1200"/>
              </a:spcAft>
              <a:buFont typeface="+mj-lt"/>
              <a:buAutoNum type="arabicPeriod"/>
            </a:pPr>
            <a:r>
              <a:rPr lang="en-US" sz="1600" b="1" dirty="0">
                <a:solidFill>
                  <a:schemeClr val="tx1"/>
                </a:solidFill>
                <a:latin typeface="Arial" panose="020B0604020202020204" pitchFamily="34" charset="0"/>
                <a:cs typeface="Arial" panose="020B0604020202020204" pitchFamily="34" charset="0"/>
              </a:rPr>
              <a:t>Site Structure: </a:t>
            </a:r>
            <a:r>
              <a:rPr lang="en-US" sz="1600" dirty="0">
                <a:solidFill>
                  <a:schemeClr val="tx1"/>
                </a:solidFill>
                <a:latin typeface="Arial" panose="020B0604020202020204" pitchFamily="34" charset="0"/>
                <a:cs typeface="Arial" panose="020B0604020202020204" pitchFamily="34" charset="0"/>
              </a:rPr>
              <a:t>Search engines must be able to find your most important pages </a:t>
            </a:r>
          </a:p>
          <a:p>
            <a:pPr marL="342900" lvl="1" indent="-342900">
              <a:lnSpc>
                <a:spcPct val="100000"/>
              </a:lnSpc>
              <a:spcBef>
                <a:spcPts val="600"/>
              </a:spcBef>
              <a:spcAft>
                <a:spcPts val="1200"/>
              </a:spcAft>
              <a:buFont typeface="+mj-lt"/>
              <a:buAutoNum type="arabicPeriod"/>
            </a:pPr>
            <a:r>
              <a:rPr lang="en-US" sz="1600" b="1" dirty="0">
                <a:solidFill>
                  <a:schemeClr val="tx1"/>
                </a:solidFill>
                <a:latin typeface="Arial" panose="020B0604020202020204" pitchFamily="34" charset="0"/>
                <a:cs typeface="Arial" panose="020B0604020202020204" pitchFamily="34" charset="0"/>
              </a:rPr>
              <a:t>Local 3-Pack Optimization: </a:t>
            </a:r>
            <a:r>
              <a:rPr lang="en-US" sz="1600" dirty="0">
                <a:solidFill>
                  <a:schemeClr val="tx1"/>
                </a:solidFill>
                <a:latin typeface="Arial" panose="020B0604020202020204" pitchFamily="34" charset="0"/>
                <a:cs typeface="Arial" panose="020B0604020202020204" pitchFamily="34" charset="0"/>
              </a:rPr>
              <a:t>Following the best practices to give us the best chance at showing up consistently in the Local 3-Pack</a:t>
            </a:r>
          </a:p>
          <a:p>
            <a:pPr marL="342900" lvl="1" indent="-342900">
              <a:lnSpc>
                <a:spcPct val="100000"/>
              </a:lnSpc>
              <a:spcBef>
                <a:spcPts val="600"/>
              </a:spcBef>
              <a:spcAft>
                <a:spcPts val="1200"/>
              </a:spcAft>
              <a:buFont typeface="+mj-lt"/>
              <a:buAutoNum type="arabicPeriod"/>
            </a:pPr>
            <a:r>
              <a:rPr lang="en-US" sz="1600" b="1" dirty="0">
                <a:solidFill>
                  <a:schemeClr val="tx1"/>
                </a:solidFill>
                <a:latin typeface="Arial" panose="020B0604020202020204" pitchFamily="34" charset="0"/>
                <a:cs typeface="Arial" panose="020B0604020202020204" pitchFamily="34" charset="0"/>
              </a:rPr>
              <a:t>On-Page Elements: </a:t>
            </a:r>
            <a:r>
              <a:rPr lang="en-US" sz="1600" dirty="0">
                <a:solidFill>
                  <a:schemeClr val="tx1"/>
                </a:solidFill>
                <a:latin typeface="Arial" panose="020B0604020202020204" pitchFamily="34" charset="0"/>
                <a:cs typeface="Arial" panose="020B0604020202020204" pitchFamily="34" charset="0"/>
              </a:rPr>
              <a:t>Successful keyword targeting is thorough and consistent in HTML</a:t>
            </a:r>
          </a:p>
          <a:p>
            <a:pPr marL="342900" lvl="1" indent="-342900">
              <a:lnSpc>
                <a:spcPct val="100000"/>
              </a:lnSpc>
              <a:spcBef>
                <a:spcPts val="600"/>
              </a:spcBef>
              <a:spcAft>
                <a:spcPts val="1200"/>
              </a:spcAft>
              <a:buFont typeface="+mj-lt"/>
              <a:buAutoNum type="arabicPeriod"/>
            </a:pPr>
            <a:r>
              <a:rPr lang="en-US" sz="1600" b="1" dirty="0">
                <a:solidFill>
                  <a:schemeClr val="tx1"/>
                </a:solidFill>
                <a:latin typeface="Arial" panose="020B0604020202020204" pitchFamily="34" charset="0"/>
                <a:cs typeface="Arial" panose="020B0604020202020204" pitchFamily="34" charset="0"/>
              </a:rPr>
              <a:t>Off-Page Elements: </a:t>
            </a:r>
            <a:r>
              <a:rPr lang="en-US" sz="1600" dirty="0">
                <a:solidFill>
                  <a:schemeClr val="tx1"/>
                </a:solidFill>
                <a:latin typeface="Arial" panose="020B0604020202020204" pitchFamily="34" charset="0"/>
                <a:cs typeface="Arial" panose="020B0604020202020204" pitchFamily="34" charset="0"/>
              </a:rPr>
              <a:t>Off-page links and visibility are essential to compete in local search</a:t>
            </a:r>
          </a:p>
          <a:p>
            <a:pPr marL="342900" lvl="1" indent="-342900">
              <a:lnSpc>
                <a:spcPct val="100000"/>
              </a:lnSpc>
              <a:spcBef>
                <a:spcPts val="600"/>
              </a:spcBef>
              <a:spcAft>
                <a:spcPts val="1200"/>
              </a:spcAft>
              <a:buFont typeface="+mj-lt"/>
              <a:buAutoNum type="arabicPeriod"/>
            </a:pPr>
            <a:r>
              <a:rPr lang="en-US" sz="1600" b="1" dirty="0">
                <a:solidFill>
                  <a:schemeClr val="tx1"/>
                </a:solidFill>
                <a:latin typeface="Arial" panose="020B0604020202020204" pitchFamily="34" charset="0"/>
                <a:cs typeface="Arial" panose="020B0604020202020204" pitchFamily="34" charset="0"/>
              </a:rPr>
              <a:t>Mobile Experience: </a:t>
            </a:r>
            <a:r>
              <a:rPr lang="en-US" sz="1600" dirty="0">
                <a:solidFill>
                  <a:schemeClr val="tx1"/>
                </a:solidFill>
                <a:latin typeface="Arial" panose="020B0604020202020204" pitchFamily="34" charset="0"/>
                <a:cs typeface="Arial" panose="020B0604020202020204" pitchFamily="34" charset="0"/>
              </a:rPr>
              <a:t>Mobile friendliness will significantly impact rankings</a:t>
            </a:r>
          </a:p>
          <a:p>
            <a:endParaRPr lang="en-US" dirty="0"/>
          </a:p>
        </p:txBody>
      </p:sp>
      <p:sp>
        <p:nvSpPr>
          <p:cNvPr id="9" name="Text Placeholder 8">
            <a:extLst>
              <a:ext uri="{FF2B5EF4-FFF2-40B4-BE49-F238E27FC236}">
                <a16:creationId xmlns:a16="http://schemas.microsoft.com/office/drawing/2014/main" id="{A05591DB-3B72-8848-ACA4-D52B3EC012ED}"/>
              </a:ext>
            </a:extLst>
          </p:cNvPr>
          <p:cNvSpPr>
            <a:spLocks noGrp="1"/>
          </p:cNvSpPr>
          <p:nvPr>
            <p:ph type="body" sz="quarter" idx="11"/>
          </p:nvPr>
        </p:nvSpPr>
        <p:spPr/>
        <p:txBody>
          <a:bodyPr/>
          <a:lstStyle/>
          <a:p>
            <a:r>
              <a:rPr lang="en-US" dirty="0"/>
              <a:t>Optimize your site and content strategy to target local audiences</a:t>
            </a:r>
          </a:p>
        </p:txBody>
      </p:sp>
      <p:sp>
        <p:nvSpPr>
          <p:cNvPr id="10" name="Text Placeholder 9">
            <a:extLst>
              <a:ext uri="{FF2B5EF4-FFF2-40B4-BE49-F238E27FC236}">
                <a16:creationId xmlns:a16="http://schemas.microsoft.com/office/drawing/2014/main" id="{A4671F8D-370E-5E47-9D28-EDA46AD43366}"/>
              </a:ext>
            </a:extLst>
          </p:cNvPr>
          <p:cNvSpPr>
            <a:spLocks noGrp="1"/>
          </p:cNvSpPr>
          <p:nvPr>
            <p:ph type="body" sz="quarter" idx="24"/>
          </p:nvPr>
        </p:nvSpPr>
        <p:spPr/>
        <p:txBody>
          <a:bodyPr/>
          <a:lstStyle/>
          <a:p>
            <a:r>
              <a:rPr lang="en-US" dirty="0"/>
              <a:t>What is Local SEO?</a:t>
            </a:r>
          </a:p>
        </p:txBody>
      </p:sp>
      <p:sp>
        <p:nvSpPr>
          <p:cNvPr id="5" name="TextBox 4">
            <a:extLst>
              <a:ext uri="{FF2B5EF4-FFF2-40B4-BE49-F238E27FC236}">
                <a16:creationId xmlns:a16="http://schemas.microsoft.com/office/drawing/2014/main" id="{2AB511EA-E0C8-1646-A64E-981F61944A32}"/>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355259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558441-C3C4-D546-B748-0FCF28B6769B}"/>
              </a:ext>
            </a:extLst>
          </p:cNvPr>
          <p:cNvSpPr>
            <a:spLocks noGrp="1"/>
          </p:cNvSpPr>
          <p:nvPr>
            <p:ph sz="quarter" idx="25"/>
          </p:nvPr>
        </p:nvSpPr>
        <p:spPr>
          <a:xfrm>
            <a:off x="522117" y="2644091"/>
            <a:ext cx="5573883" cy="3481390"/>
          </a:xfrm>
        </p:spPr>
        <p:txBody>
          <a:bodyPr/>
          <a:lstStyle/>
          <a:p>
            <a:pPr marL="0" indent="0">
              <a:buNone/>
            </a:pPr>
            <a:r>
              <a:rPr lang="en-US" dirty="0">
                <a:solidFill>
                  <a:schemeClr val="tx1"/>
                </a:solidFill>
                <a:latin typeface="Arial" panose="020B0604020202020204" pitchFamily="34" charset="0"/>
                <a:cs typeface="Arial" panose="020B0604020202020204" pitchFamily="34" charset="0"/>
                <a:sym typeface="Wingdings" pitchFamily="2" charset="2"/>
              </a:rPr>
              <a:t>You can create them by region or location to help simplify the dashboard and reporting out to local stakeholders</a:t>
            </a:r>
          </a:p>
          <a:p>
            <a:r>
              <a:rPr lang="en-US" b="1" dirty="0">
                <a:solidFill>
                  <a:schemeClr val="tx1"/>
                </a:solidFill>
                <a:latin typeface="Arial" panose="020B0604020202020204" pitchFamily="34" charset="0"/>
                <a:cs typeface="Arial" panose="020B0604020202020204" pitchFamily="34" charset="0"/>
                <a:sym typeface="Wingdings" pitchFamily="2" charset="2"/>
              </a:rPr>
              <a:t>Charts to add: </a:t>
            </a:r>
          </a:p>
          <a:p>
            <a:pPr lvl="1"/>
            <a:r>
              <a:rPr lang="en-US" dirty="0">
                <a:solidFill>
                  <a:schemeClr val="tx1"/>
                </a:solidFill>
                <a:latin typeface="Arial" panose="020B0604020202020204" pitchFamily="34" charset="0"/>
                <a:cs typeface="Arial" panose="020B0604020202020204" pitchFamily="34" charset="0"/>
              </a:rPr>
              <a:t>Revenue (or conversion point) against traffic</a:t>
            </a:r>
          </a:p>
          <a:p>
            <a:pPr lvl="1"/>
            <a:r>
              <a:rPr lang="en-US" dirty="0">
                <a:solidFill>
                  <a:schemeClr val="tx1"/>
                </a:solidFill>
                <a:latin typeface="Arial" panose="020B0604020202020204" pitchFamily="34" charset="0"/>
                <a:cs typeface="Arial" panose="020B0604020202020204" pitchFamily="34" charset="0"/>
              </a:rPr>
              <a:t>Keywords ranking on page 1-10 </a:t>
            </a:r>
          </a:p>
          <a:p>
            <a:pPr lvl="1"/>
            <a:r>
              <a:rPr lang="en-US" dirty="0">
                <a:solidFill>
                  <a:schemeClr val="tx1"/>
                </a:solidFill>
                <a:latin typeface="Arial" panose="020B0604020202020204" pitchFamily="34" charset="0"/>
                <a:cs typeface="Arial" panose="020B0604020202020204" pitchFamily="34" charset="0"/>
              </a:rPr>
              <a:t>Share of Voice (this week and over time)</a:t>
            </a:r>
          </a:p>
          <a:p>
            <a:pPr lvl="1"/>
            <a:r>
              <a:rPr lang="en-US" dirty="0">
                <a:solidFill>
                  <a:schemeClr val="tx1"/>
                </a:solidFill>
                <a:latin typeface="Arial" panose="020B0604020202020204" pitchFamily="34" charset="0"/>
                <a:cs typeface="Arial" panose="020B0604020202020204" pitchFamily="34" charset="0"/>
              </a:rPr>
              <a:t>Local 3-Pack opportunity vs. secured look at all keywords</a:t>
            </a:r>
          </a:p>
          <a:p>
            <a:pPr lvl="1"/>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34CD089-BFD7-3346-9E14-D2BC957DE523}"/>
              </a:ext>
            </a:extLst>
          </p:cNvPr>
          <p:cNvSpPr>
            <a:spLocks noGrp="1"/>
          </p:cNvSpPr>
          <p:nvPr>
            <p:ph type="body" sz="quarter" idx="11"/>
          </p:nvPr>
        </p:nvSpPr>
        <p:spPr>
          <a:xfrm>
            <a:off x="523021" y="1404071"/>
            <a:ext cx="5572977" cy="1240020"/>
          </a:xfrm>
        </p:spPr>
        <p:txBody>
          <a:bodyPr/>
          <a:lstStyle/>
          <a:p>
            <a:r>
              <a:rPr lang="en-US" dirty="0"/>
              <a:t>Create a Dashboard to monitor local progress, find successes, and areas to improve </a:t>
            </a:r>
          </a:p>
        </p:txBody>
      </p:sp>
      <p:sp>
        <p:nvSpPr>
          <p:cNvPr id="4" name="Text Placeholder 3">
            <a:extLst>
              <a:ext uri="{FF2B5EF4-FFF2-40B4-BE49-F238E27FC236}">
                <a16:creationId xmlns:a16="http://schemas.microsoft.com/office/drawing/2014/main" id="{D38F942A-FDAF-9C4C-B91B-EAC560A9ACCA}"/>
              </a:ext>
            </a:extLst>
          </p:cNvPr>
          <p:cNvSpPr>
            <a:spLocks noGrp="1"/>
          </p:cNvSpPr>
          <p:nvPr>
            <p:ph type="body" sz="quarter" idx="24"/>
          </p:nvPr>
        </p:nvSpPr>
        <p:spPr>
          <a:xfrm>
            <a:off x="522117" y="732519"/>
            <a:ext cx="5572976" cy="671552"/>
          </a:xfrm>
        </p:spPr>
        <p:txBody>
          <a:bodyPr/>
          <a:lstStyle/>
          <a:p>
            <a:r>
              <a:rPr lang="en-US" dirty="0"/>
              <a:t>Local Reporting</a:t>
            </a:r>
          </a:p>
        </p:txBody>
      </p:sp>
      <p:pic>
        <p:nvPicPr>
          <p:cNvPr id="6" name="Picture 5" descr="A screenshot of a computer&#10;&#10;Description automatically generated">
            <a:extLst>
              <a:ext uri="{FF2B5EF4-FFF2-40B4-BE49-F238E27FC236}">
                <a16:creationId xmlns:a16="http://schemas.microsoft.com/office/drawing/2014/main" id="{E3B68CB5-9EE3-214F-BB69-3A214D5CC58F}"/>
              </a:ext>
            </a:extLst>
          </p:cNvPr>
          <p:cNvPicPr>
            <a:picLocks noChangeAspect="1"/>
          </p:cNvPicPr>
          <p:nvPr/>
        </p:nvPicPr>
        <p:blipFill>
          <a:blip r:embed="rId3"/>
          <a:stretch>
            <a:fillRect/>
          </a:stretch>
        </p:blipFill>
        <p:spPr>
          <a:xfrm>
            <a:off x="7176654" y="9896"/>
            <a:ext cx="4793673" cy="6848104"/>
          </a:xfrm>
          <a:prstGeom prst="rect">
            <a:avLst/>
          </a:prstGeom>
        </p:spPr>
      </p:pic>
      <p:sp>
        <p:nvSpPr>
          <p:cNvPr id="9" name="TextBox 8">
            <a:extLst>
              <a:ext uri="{FF2B5EF4-FFF2-40B4-BE49-F238E27FC236}">
                <a16:creationId xmlns:a16="http://schemas.microsoft.com/office/drawing/2014/main" id="{21C38CFB-015C-EE44-BA94-EF5786BF95C9}"/>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021171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59C79F-9043-B346-AEE1-0D3E4FC49B31}"/>
              </a:ext>
            </a:extLst>
          </p:cNvPr>
          <p:cNvSpPr>
            <a:spLocks noGrp="1"/>
          </p:cNvSpPr>
          <p:nvPr>
            <p:ph type="body" sz="quarter" idx="10"/>
          </p:nvPr>
        </p:nvSpPr>
        <p:spPr/>
        <p:txBody>
          <a:bodyPr/>
          <a:lstStyle/>
          <a:p>
            <a:r>
              <a:rPr lang="en-US" dirty="0"/>
              <a:t>KEY TAKEAWAYS</a:t>
            </a:r>
          </a:p>
        </p:txBody>
      </p:sp>
    </p:spTree>
    <p:extLst>
      <p:ext uri="{BB962C8B-B14F-4D97-AF65-F5344CB8AC3E}">
        <p14:creationId xmlns:p14="http://schemas.microsoft.com/office/powerpoint/2010/main" val="33267300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B6E01CC-553A-054E-A861-0A569058AD6A}"/>
              </a:ext>
            </a:extLst>
          </p:cNvPr>
          <p:cNvSpPr>
            <a:spLocks noGrp="1"/>
          </p:cNvSpPr>
          <p:nvPr>
            <p:ph sz="quarter" idx="25"/>
          </p:nvPr>
        </p:nvSpPr>
        <p:spPr>
          <a:xfrm>
            <a:off x="495626" y="1528011"/>
            <a:ext cx="5321514" cy="4801069"/>
          </a:xfrm>
        </p:spPr>
        <p:txBody>
          <a:bodyPr anchor="t"/>
          <a:lstStyle/>
          <a:p>
            <a:endParaRPr lang="en-US" dirty="0">
              <a:solidFill>
                <a:schemeClr val="tx1"/>
              </a:solidFill>
            </a:endParaRPr>
          </a:p>
          <a:p>
            <a:pPr marL="342900" indent="-342900">
              <a:lnSpc>
                <a:spcPct val="100000"/>
              </a:lnSpc>
              <a:buFont typeface="+mj-lt"/>
              <a:buAutoNum type="arabicPeriod"/>
            </a:pPr>
            <a:r>
              <a:rPr lang="en-US" sz="2000" dirty="0">
                <a:solidFill>
                  <a:schemeClr val="tx1"/>
                </a:solidFill>
              </a:rPr>
              <a:t>Accurate local data is most critical element </a:t>
            </a:r>
          </a:p>
          <a:p>
            <a:pPr marL="342900" indent="-342900">
              <a:lnSpc>
                <a:spcPct val="100000"/>
              </a:lnSpc>
              <a:buFont typeface="+mj-lt"/>
              <a:buAutoNum type="arabicPeriod"/>
            </a:pPr>
            <a:r>
              <a:rPr lang="en-US" sz="2000" dirty="0">
                <a:solidFill>
                  <a:schemeClr val="tx1"/>
                </a:solidFill>
              </a:rPr>
              <a:t>Monitor listings on all major sites</a:t>
            </a:r>
          </a:p>
          <a:p>
            <a:pPr marL="342900" indent="-342900">
              <a:lnSpc>
                <a:spcPct val="100000"/>
              </a:lnSpc>
              <a:buFont typeface="+mj-lt"/>
              <a:buAutoNum type="arabicPeriod"/>
            </a:pPr>
            <a:r>
              <a:rPr lang="en-US" sz="2000">
                <a:solidFill>
                  <a:schemeClr val="tx1"/>
                </a:solidFill>
                <a:latin typeface="Arial"/>
                <a:cs typeface="Arial"/>
              </a:rPr>
              <a:t>Build reviews – always need to</a:t>
            </a:r>
            <a:r>
              <a:rPr lang="en-US" sz="2000" dirty="0">
                <a:solidFill>
                  <a:schemeClr val="tx1"/>
                </a:solidFill>
                <a:latin typeface="Arial"/>
                <a:cs typeface="Arial"/>
              </a:rPr>
              <a:t> have less than 30 days old</a:t>
            </a:r>
          </a:p>
          <a:p>
            <a:pPr marL="342900" indent="-342900">
              <a:lnSpc>
                <a:spcPct val="100000"/>
              </a:lnSpc>
              <a:buFont typeface="+mj-lt"/>
              <a:buAutoNum type="arabicPeriod"/>
            </a:pPr>
            <a:r>
              <a:rPr lang="en-US" sz="2000" dirty="0">
                <a:solidFill>
                  <a:schemeClr val="tx1"/>
                </a:solidFill>
              </a:rPr>
              <a:t>Create unique local pages</a:t>
            </a:r>
          </a:p>
          <a:p>
            <a:pPr marL="342900" indent="-342900">
              <a:lnSpc>
                <a:spcPct val="100000"/>
              </a:lnSpc>
              <a:buFont typeface="+mj-lt"/>
              <a:buAutoNum type="arabicPeriod"/>
            </a:pPr>
            <a:r>
              <a:rPr lang="en-US" sz="2000" dirty="0">
                <a:solidFill>
                  <a:schemeClr val="tx1"/>
                </a:solidFill>
              </a:rPr>
              <a:t>Monitor consumer changes with hyper local search data </a:t>
            </a:r>
          </a:p>
        </p:txBody>
      </p:sp>
      <p:sp>
        <p:nvSpPr>
          <p:cNvPr id="6" name="Text Placeholder 5">
            <a:extLst>
              <a:ext uri="{FF2B5EF4-FFF2-40B4-BE49-F238E27FC236}">
                <a16:creationId xmlns:a16="http://schemas.microsoft.com/office/drawing/2014/main" id="{3FAC9844-37EC-7949-B571-D2A6C21DFF35}"/>
              </a:ext>
            </a:extLst>
          </p:cNvPr>
          <p:cNvSpPr>
            <a:spLocks noGrp="1"/>
          </p:cNvSpPr>
          <p:nvPr>
            <p:ph type="body" sz="quarter" idx="11"/>
          </p:nvPr>
        </p:nvSpPr>
        <p:spPr>
          <a:xfrm>
            <a:off x="495626" y="669553"/>
            <a:ext cx="4151325" cy="858066"/>
          </a:xfrm>
        </p:spPr>
        <p:txBody>
          <a:bodyPr/>
          <a:lstStyle/>
          <a:p>
            <a:pPr>
              <a:lnSpc>
                <a:spcPct val="100000"/>
              </a:lnSpc>
            </a:pPr>
            <a:r>
              <a:rPr lang="en-US" sz="3200" b="1" cap="all" dirty="0">
                <a:solidFill>
                  <a:srgbClr val="333333"/>
                </a:solidFill>
                <a:latin typeface="Arial"/>
                <a:cs typeface="Arial"/>
                <a:sym typeface="Arial"/>
              </a:rPr>
              <a:t>Key Takeaways </a:t>
            </a:r>
          </a:p>
        </p:txBody>
      </p:sp>
      <p:pic>
        <p:nvPicPr>
          <p:cNvPr id="3" name="Picture 2" descr="A picture containing sky, outdoor&#10;&#10;Description automatically generated">
            <a:extLst>
              <a:ext uri="{FF2B5EF4-FFF2-40B4-BE49-F238E27FC236}">
                <a16:creationId xmlns:a16="http://schemas.microsoft.com/office/drawing/2014/main" id="{92E8CD7D-446D-3D41-99B5-BCE17A203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1" y="-392"/>
            <a:ext cx="6095999" cy="6872459"/>
          </a:xfrm>
          <a:prstGeom prst="rect">
            <a:avLst/>
          </a:prstGeom>
        </p:spPr>
      </p:pic>
      <p:sp>
        <p:nvSpPr>
          <p:cNvPr id="9" name="Rectangle 8">
            <a:extLst>
              <a:ext uri="{FF2B5EF4-FFF2-40B4-BE49-F238E27FC236}">
                <a16:creationId xmlns:a16="http://schemas.microsoft.com/office/drawing/2014/main" id="{913A8A3A-0177-4FB6-B958-5BE4AAC79881}"/>
              </a:ext>
            </a:extLst>
          </p:cNvPr>
          <p:cNvSpPr/>
          <p:nvPr/>
        </p:nvSpPr>
        <p:spPr>
          <a:xfrm>
            <a:off x="6096000" y="0"/>
            <a:ext cx="6096000" cy="6872459"/>
          </a:xfrm>
          <a:prstGeom prst="rect">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5264B3F-8091-8044-94E5-A0EB25758593}"/>
              </a:ext>
            </a:extLst>
          </p:cNvPr>
          <p:cNvSpPr txBox="1"/>
          <p:nvPr/>
        </p:nvSpPr>
        <p:spPr>
          <a:xfrm>
            <a:off x="3796694" y="644719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3388858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7200" b="1" dirty="0"/>
              <a:t>THANK YOU!</a:t>
            </a:r>
          </a:p>
        </p:txBody>
      </p:sp>
      <p:sp>
        <p:nvSpPr>
          <p:cNvPr id="3" name="TextBox 2">
            <a:extLst>
              <a:ext uri="{FF2B5EF4-FFF2-40B4-BE49-F238E27FC236}">
                <a16:creationId xmlns:a16="http://schemas.microsoft.com/office/drawing/2014/main" id="{30AF7CCF-46CD-0546-B568-698B2082EE2F}"/>
              </a:ext>
            </a:extLst>
          </p:cNvPr>
          <p:cNvSpPr txBox="1"/>
          <p:nvPr/>
        </p:nvSpPr>
        <p:spPr>
          <a:xfrm>
            <a:off x="4637314" y="3538822"/>
            <a:ext cx="2917371"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#brightedgewebinars</a:t>
            </a:r>
          </a:p>
        </p:txBody>
      </p:sp>
      <p:sp>
        <p:nvSpPr>
          <p:cNvPr id="4" name="TextBox 3">
            <a:extLst>
              <a:ext uri="{FF2B5EF4-FFF2-40B4-BE49-F238E27FC236}">
                <a16:creationId xmlns:a16="http://schemas.microsoft.com/office/drawing/2014/main" id="{3C99670D-4FFA-4CDF-A804-E1647C00610D}"/>
              </a:ext>
            </a:extLst>
          </p:cNvPr>
          <p:cNvSpPr txBox="1"/>
          <p:nvPr/>
        </p:nvSpPr>
        <p:spPr>
          <a:xfrm>
            <a:off x="4637313" y="4153337"/>
            <a:ext cx="2917371" cy="400110"/>
          </a:xfrm>
          <a:prstGeom prst="rect">
            <a:avLst/>
          </a:prstGeom>
          <a:noFill/>
        </p:spPr>
        <p:txBody>
          <a:bodyPr wrap="square" rtlCol="0" anchor="t">
            <a:spAutoFit/>
          </a:bodyPr>
          <a:lstStyle/>
          <a:p>
            <a:pPr algn="ctr"/>
            <a:r>
              <a:rPr lang="en-US" sz="2000">
                <a:solidFill>
                  <a:schemeClr val="bg1"/>
                </a:solidFill>
                <a:latin typeface="Arial"/>
                <a:cs typeface="Arial"/>
              </a:rPr>
              <a:t>@brightedge</a:t>
            </a:r>
            <a:endParaRPr lang="en-US"/>
          </a:p>
        </p:txBody>
      </p:sp>
    </p:spTree>
    <p:extLst>
      <p:ext uri="{BB962C8B-B14F-4D97-AF65-F5344CB8AC3E}">
        <p14:creationId xmlns:p14="http://schemas.microsoft.com/office/powerpoint/2010/main" val="2170195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EF7ED4-DB31-3845-8CD4-920D4BBEC2CD}"/>
              </a:ext>
            </a:extLst>
          </p:cNvPr>
          <p:cNvSpPr>
            <a:spLocks noGrp="1"/>
          </p:cNvSpPr>
          <p:nvPr>
            <p:ph type="body" idx="3"/>
          </p:nvPr>
        </p:nvSpPr>
        <p:spPr/>
        <p:txBody>
          <a:bodyPr/>
          <a:lstStyle/>
          <a:p>
            <a:r>
              <a:rPr lang="en-US" dirty="0"/>
              <a:t>Why Local SEO is important</a:t>
            </a:r>
          </a:p>
        </p:txBody>
      </p:sp>
      <p:pic>
        <p:nvPicPr>
          <p:cNvPr id="11" name="Picture 10">
            <a:extLst>
              <a:ext uri="{FF2B5EF4-FFF2-40B4-BE49-F238E27FC236}">
                <a16:creationId xmlns:a16="http://schemas.microsoft.com/office/drawing/2014/main" id="{BD946812-5BFF-9C43-B2FB-143C08930201}"/>
              </a:ext>
            </a:extLst>
          </p:cNvPr>
          <p:cNvPicPr>
            <a:picLocks noChangeAspect="1"/>
          </p:cNvPicPr>
          <p:nvPr/>
        </p:nvPicPr>
        <p:blipFill>
          <a:blip r:embed="rId3"/>
          <a:stretch>
            <a:fillRect/>
          </a:stretch>
        </p:blipFill>
        <p:spPr>
          <a:xfrm>
            <a:off x="1642951" y="1329166"/>
            <a:ext cx="8906097" cy="4999914"/>
          </a:xfrm>
          <a:prstGeom prst="rect">
            <a:avLst/>
          </a:prstGeom>
        </p:spPr>
      </p:pic>
      <p:sp>
        <p:nvSpPr>
          <p:cNvPr id="12" name="TextBox 11">
            <a:extLst>
              <a:ext uri="{FF2B5EF4-FFF2-40B4-BE49-F238E27FC236}">
                <a16:creationId xmlns:a16="http://schemas.microsoft.com/office/drawing/2014/main" id="{C61565C8-AB9A-1F46-878C-86E595717C14}"/>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681812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7F90B7-898B-1F44-8466-5C5903F8C428}"/>
              </a:ext>
            </a:extLst>
          </p:cNvPr>
          <p:cNvSpPr/>
          <p:nvPr/>
        </p:nvSpPr>
        <p:spPr>
          <a:xfrm>
            <a:off x="0" y="0"/>
            <a:ext cx="12192000" cy="6858000"/>
          </a:xfrm>
          <a:prstGeom prst="rect">
            <a:avLst/>
          </a:prstGeom>
          <a:solidFill>
            <a:srgbClr val="F1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BF9BDFE6-8DCA-4947-89A9-4CDBCA9EC696}"/>
              </a:ext>
            </a:extLst>
          </p:cNvPr>
          <p:cNvSpPr>
            <a:spLocks noGrp="1"/>
          </p:cNvSpPr>
          <p:nvPr>
            <p:ph sz="quarter" idx="25"/>
          </p:nvPr>
        </p:nvSpPr>
        <p:spPr>
          <a:xfrm>
            <a:off x="522118" y="2274849"/>
            <a:ext cx="4930828" cy="3973551"/>
          </a:xfrm>
        </p:spPr>
        <p:txBody>
          <a:bodyPr/>
          <a:lstStyle/>
          <a:p>
            <a:pPr marL="0" indent="0">
              <a:lnSpc>
                <a:spcPct val="100000"/>
              </a:lnSpc>
              <a:buNone/>
            </a:pPr>
            <a:r>
              <a:rPr lang="en-US" sz="4400" b="1" dirty="0">
                <a:solidFill>
                  <a:schemeClr val="tx1"/>
                </a:solidFill>
              </a:rPr>
              <a:t>Local Search </a:t>
            </a:r>
          </a:p>
          <a:p>
            <a:pPr marL="0" indent="0">
              <a:lnSpc>
                <a:spcPct val="100000"/>
              </a:lnSpc>
              <a:buNone/>
            </a:pPr>
            <a:r>
              <a:rPr lang="en-US" sz="4400" b="1" dirty="0">
                <a:solidFill>
                  <a:schemeClr val="tx1"/>
                </a:solidFill>
              </a:rPr>
              <a:t>Criteria</a:t>
            </a:r>
          </a:p>
        </p:txBody>
      </p:sp>
      <p:pic>
        <p:nvPicPr>
          <p:cNvPr id="7" name="Picture 6">
            <a:extLst>
              <a:ext uri="{FF2B5EF4-FFF2-40B4-BE49-F238E27FC236}">
                <a16:creationId xmlns:a16="http://schemas.microsoft.com/office/drawing/2014/main" id="{419E6DBC-A42D-9547-A46E-5A363CD6B2C5}"/>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5775" y="6528309"/>
            <a:ext cx="1464733" cy="93826"/>
          </a:xfrm>
          <a:prstGeom prst="rect">
            <a:avLst/>
          </a:prstGeom>
        </p:spPr>
      </p:pic>
      <p:pic>
        <p:nvPicPr>
          <p:cNvPr id="8" name="Picture 7">
            <a:extLst>
              <a:ext uri="{FF2B5EF4-FFF2-40B4-BE49-F238E27FC236}">
                <a16:creationId xmlns:a16="http://schemas.microsoft.com/office/drawing/2014/main" id="{563C6E7B-7619-404A-A35D-7E41D2984744}"/>
              </a:ext>
            </a:extLst>
          </p:cNvPr>
          <p:cNvPicPr>
            <a:picLocks noChangeAspect="1"/>
          </p:cNvPicPr>
          <p:nvPr/>
        </p:nvPicPr>
        <p:blipFill>
          <a:blip r:embed="rId4"/>
          <a:stretch>
            <a:fillRect/>
          </a:stretch>
        </p:blipFill>
        <p:spPr>
          <a:xfrm>
            <a:off x="10210800" y="6414305"/>
            <a:ext cx="1542080" cy="228008"/>
          </a:xfrm>
          <a:prstGeom prst="rect">
            <a:avLst/>
          </a:prstGeom>
        </p:spPr>
      </p:pic>
      <p:graphicFrame>
        <p:nvGraphicFramePr>
          <p:cNvPr id="10" name="Diagram 9">
            <a:extLst>
              <a:ext uri="{FF2B5EF4-FFF2-40B4-BE49-F238E27FC236}">
                <a16:creationId xmlns:a16="http://schemas.microsoft.com/office/drawing/2014/main" id="{FC0E9E33-2F63-C54E-8CE7-CB63B6A6EA13}"/>
              </a:ext>
            </a:extLst>
          </p:cNvPr>
          <p:cNvGraphicFramePr/>
          <p:nvPr>
            <p:extLst>
              <p:ext uri="{D42A27DB-BD31-4B8C-83A1-F6EECF244321}">
                <p14:modId xmlns:p14="http://schemas.microsoft.com/office/powerpoint/2010/main" val="1700826506"/>
              </p:ext>
            </p:extLst>
          </p:nvPr>
        </p:nvGraphicFramePr>
        <p:xfrm>
          <a:off x="3530278" y="372321"/>
          <a:ext cx="8661722" cy="58262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E43032DA-6783-CC44-AF38-C282498ABCCA}"/>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335286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2B0C65D-8284-9546-B9CC-CB55C00BC283}"/>
              </a:ext>
            </a:extLst>
          </p:cNvPr>
          <p:cNvPicPr>
            <a:picLocks noChangeAspect="1"/>
          </p:cNvPicPr>
          <p:nvPr/>
        </p:nvPicPr>
        <p:blipFill rotWithShape="1">
          <a:blip r:embed="rId3"/>
          <a:srcRect t="8286" r="30053"/>
          <a:stretch/>
        </p:blipFill>
        <p:spPr>
          <a:xfrm>
            <a:off x="6116609" y="10865"/>
            <a:ext cx="6075391" cy="6858000"/>
          </a:xfrm>
          <a:prstGeom prst="rect">
            <a:avLst/>
          </a:prstGeom>
          <a:effectLst>
            <a:outerShdw blurRad="63500" sx="102000" sy="102000" algn="ctr" rotWithShape="0">
              <a:schemeClr val="tx2">
                <a:alpha val="40000"/>
              </a:schemeClr>
            </a:outerShdw>
          </a:effectLst>
        </p:spPr>
      </p:pic>
      <p:sp>
        <p:nvSpPr>
          <p:cNvPr id="4" name="Title 1"/>
          <p:cNvSpPr txBox="1">
            <a:spLocks/>
          </p:cNvSpPr>
          <p:nvPr/>
        </p:nvSpPr>
        <p:spPr>
          <a:xfrm>
            <a:off x="533394" y="626767"/>
            <a:ext cx="5238756" cy="214118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solidFill>
                  <a:srgbClr val="009DDA"/>
                </a:solidFill>
                <a:latin typeface="Arial" panose="020B0604020202020204" pitchFamily="34" charset="0"/>
                <a:ea typeface="Roboto Condensed" charset="0"/>
                <a:cs typeface="Arial" panose="020B0604020202020204" pitchFamily="34" charset="0"/>
              </a:rPr>
              <a:t>Local 3-Pack</a:t>
            </a:r>
            <a:r>
              <a:rPr lang="en-US" sz="2000" dirty="0">
                <a:solidFill>
                  <a:srgbClr val="666666"/>
                </a:solidFill>
                <a:latin typeface="Arial" panose="020B0604020202020204" pitchFamily="34" charset="0"/>
                <a:ea typeface="Roboto Light" charset="0"/>
                <a:cs typeface="Arial" panose="020B0604020202020204" pitchFamily="34" charset="0"/>
              </a:rPr>
              <a:t> </a:t>
            </a:r>
            <a:r>
              <a:rPr lang="en-US" sz="3600" b="1" dirty="0">
                <a:latin typeface="Arial" panose="020B0604020202020204" pitchFamily="34" charset="0"/>
                <a:ea typeface="Roboto Condensed" charset="0"/>
                <a:cs typeface="Arial" panose="020B0604020202020204" pitchFamily="34" charset="0"/>
              </a:rPr>
              <a:t>gets most of the local clicks</a:t>
            </a:r>
          </a:p>
          <a:p>
            <a:pPr>
              <a:lnSpc>
                <a:spcPct val="100000"/>
              </a:lnSpc>
            </a:pPr>
            <a:r>
              <a:rPr lang="en-US" sz="2400" dirty="0">
                <a:latin typeface="Arial" panose="020B0604020202020204" pitchFamily="34" charset="0"/>
                <a:ea typeface="Roboto Condensed Light" charset="0"/>
                <a:cs typeface="Arial" panose="020B0604020202020204" pitchFamily="34" charset="0"/>
              </a:rPr>
              <a:t>GMB, websites, directions, click to call (on mobile)</a:t>
            </a:r>
          </a:p>
          <a:p>
            <a:pPr>
              <a:lnSpc>
                <a:spcPct val="100000"/>
              </a:lnSpc>
            </a:pPr>
            <a:endParaRPr lang="en-US" sz="2400" b="1" dirty="0">
              <a:latin typeface="Arial" panose="020B0604020202020204" pitchFamily="34" charset="0"/>
              <a:ea typeface="Roboto Condensed" charset="0"/>
              <a:cs typeface="Arial" panose="020B0604020202020204" pitchFamily="34" charset="0"/>
            </a:endParaRPr>
          </a:p>
          <a:p>
            <a:pPr>
              <a:lnSpc>
                <a:spcPct val="100000"/>
              </a:lnSpc>
            </a:pPr>
            <a:r>
              <a:rPr lang="en-US" sz="3600" b="1" dirty="0">
                <a:latin typeface="Arial" panose="020B0604020202020204" pitchFamily="34" charset="0"/>
                <a:ea typeface="Roboto Condensed" charset="0"/>
                <a:cs typeface="Arial" panose="020B0604020202020204" pitchFamily="34" charset="0"/>
              </a:rPr>
              <a:t>—</a:t>
            </a:r>
          </a:p>
        </p:txBody>
      </p:sp>
      <p:sp>
        <p:nvSpPr>
          <p:cNvPr id="18" name="Rectangle 17"/>
          <p:cNvSpPr/>
          <p:nvPr/>
        </p:nvSpPr>
        <p:spPr>
          <a:xfrm>
            <a:off x="1144039" y="4528424"/>
            <a:ext cx="1245870" cy="553998"/>
          </a:xfrm>
          <a:prstGeom prst="rect">
            <a:avLst/>
          </a:prstGeom>
        </p:spPr>
        <p:txBody>
          <a:bodyPr wrap="square">
            <a:spAutoFit/>
          </a:bodyPr>
          <a:lstStyle/>
          <a:p>
            <a:r>
              <a:rPr lang="en-US" sz="3000" b="1" dirty="0">
                <a:solidFill>
                  <a:srgbClr val="535353"/>
                </a:solidFill>
                <a:latin typeface="Arial" panose="020B0604020202020204" pitchFamily="34" charset="0"/>
                <a:ea typeface="Roboto Condensed" charset="0"/>
                <a:cs typeface="Arial" panose="020B0604020202020204" pitchFamily="34" charset="0"/>
              </a:rPr>
              <a:t>69%</a:t>
            </a:r>
          </a:p>
        </p:txBody>
      </p:sp>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020" y="4608451"/>
            <a:ext cx="204470" cy="352939"/>
          </a:xfrm>
          <a:prstGeom prst="rect">
            <a:avLst/>
          </a:prstGeom>
        </p:spPr>
      </p:pic>
      <p:sp>
        <p:nvSpPr>
          <p:cNvPr id="22" name="Rectangle 21"/>
          <p:cNvSpPr/>
          <p:nvPr/>
        </p:nvSpPr>
        <p:spPr>
          <a:xfrm>
            <a:off x="2103890" y="4463204"/>
            <a:ext cx="3215945" cy="655179"/>
          </a:xfrm>
          <a:prstGeom prst="rect">
            <a:avLst/>
          </a:prstGeom>
        </p:spPr>
        <p:txBody>
          <a:bodyPr wrap="none">
            <a:spAutoFit/>
          </a:bodyPr>
          <a:lstStyle/>
          <a:p>
            <a:pPr>
              <a:lnSpc>
                <a:spcPts val="2300"/>
              </a:lnSpc>
            </a:pPr>
            <a:r>
              <a:rPr lang="en-US" sz="1600" dirty="0">
                <a:solidFill>
                  <a:srgbClr val="535353"/>
                </a:solidFill>
                <a:latin typeface="Arial" panose="020B0604020202020204" pitchFamily="34" charset="0"/>
                <a:ea typeface="Roboto Light" charset="0"/>
                <a:cs typeface="Arial" panose="020B0604020202020204" pitchFamily="34" charset="0"/>
              </a:rPr>
              <a:t>Lower CTR for the classic listings</a:t>
            </a:r>
          </a:p>
          <a:p>
            <a:pPr>
              <a:lnSpc>
                <a:spcPts val="2300"/>
              </a:lnSpc>
            </a:pPr>
            <a:r>
              <a:rPr lang="en-US" sz="1600" dirty="0">
                <a:solidFill>
                  <a:srgbClr val="535353"/>
                </a:solidFill>
                <a:latin typeface="Arial" panose="020B0604020202020204" pitchFamily="34" charset="0"/>
                <a:ea typeface="Roboto Light" charset="0"/>
                <a:cs typeface="Arial" panose="020B0604020202020204" pitchFamily="34" charset="0"/>
              </a:rPr>
              <a:t>when there is a local 3-pack</a:t>
            </a:r>
          </a:p>
        </p:txBody>
      </p:sp>
      <p:sp>
        <p:nvSpPr>
          <p:cNvPr id="29" name="Rectangle 28"/>
          <p:cNvSpPr/>
          <p:nvPr/>
        </p:nvSpPr>
        <p:spPr>
          <a:xfrm>
            <a:off x="1144039" y="3505085"/>
            <a:ext cx="718685" cy="553998"/>
          </a:xfrm>
          <a:prstGeom prst="rect">
            <a:avLst/>
          </a:prstGeom>
        </p:spPr>
        <p:txBody>
          <a:bodyPr wrap="square">
            <a:spAutoFit/>
          </a:bodyPr>
          <a:lstStyle/>
          <a:p>
            <a:r>
              <a:rPr lang="en-US" sz="3000" b="1" dirty="0">
                <a:solidFill>
                  <a:srgbClr val="535353"/>
                </a:solidFill>
                <a:latin typeface="Arial" panose="020B0604020202020204" pitchFamily="34" charset="0"/>
                <a:ea typeface="Roboto Condensed" charset="0"/>
                <a:cs typeface="Arial" panose="020B0604020202020204" pitchFamily="34" charset="0"/>
              </a:rPr>
              <a:t>2/3</a:t>
            </a:r>
          </a:p>
        </p:txBody>
      </p:sp>
      <p:sp>
        <p:nvSpPr>
          <p:cNvPr id="30" name="Rectangle 29"/>
          <p:cNvSpPr/>
          <p:nvPr/>
        </p:nvSpPr>
        <p:spPr>
          <a:xfrm>
            <a:off x="2103890" y="3439865"/>
            <a:ext cx="3219151" cy="655179"/>
          </a:xfrm>
          <a:prstGeom prst="rect">
            <a:avLst/>
          </a:prstGeom>
        </p:spPr>
        <p:txBody>
          <a:bodyPr wrap="none">
            <a:spAutoFit/>
          </a:bodyPr>
          <a:lstStyle/>
          <a:p>
            <a:pPr>
              <a:lnSpc>
                <a:spcPts val="2300"/>
              </a:lnSpc>
            </a:pPr>
            <a:r>
              <a:rPr lang="en-US" sz="1600" dirty="0">
                <a:solidFill>
                  <a:srgbClr val="535353"/>
                </a:solidFill>
                <a:latin typeface="Arial" panose="020B0604020202020204" pitchFamily="34" charset="0"/>
                <a:ea typeface="Roboto Light" charset="0"/>
                <a:cs typeface="Arial" panose="020B0604020202020204" pitchFamily="34" charset="0"/>
              </a:rPr>
              <a:t>Of the organic clicks are received</a:t>
            </a:r>
            <a:br>
              <a:rPr lang="en-US" sz="1600" dirty="0">
                <a:solidFill>
                  <a:srgbClr val="535353"/>
                </a:solidFill>
                <a:latin typeface="Arial" panose="020B0604020202020204" pitchFamily="34" charset="0"/>
                <a:ea typeface="Roboto Light" charset="0"/>
                <a:cs typeface="Arial" panose="020B0604020202020204" pitchFamily="34" charset="0"/>
              </a:rPr>
            </a:br>
            <a:r>
              <a:rPr lang="en-US" sz="1600" dirty="0">
                <a:solidFill>
                  <a:srgbClr val="535353"/>
                </a:solidFill>
                <a:latin typeface="Arial" panose="020B0604020202020204" pitchFamily="34" charset="0"/>
                <a:ea typeface="Roboto Light" charset="0"/>
                <a:cs typeface="Arial" panose="020B0604020202020204" pitchFamily="34" charset="0"/>
              </a:rPr>
              <a:t>by the listings in local 3-pack </a:t>
            </a:r>
            <a:endParaRPr lang="en-US" sz="1600" dirty="0">
              <a:latin typeface="Arial" panose="020B0604020202020204" pitchFamily="34" charset="0"/>
              <a:ea typeface="Roboto Light" charset="0"/>
              <a:cs typeface="Arial" panose="020B0604020202020204" pitchFamily="34" charset="0"/>
            </a:endParaRPr>
          </a:p>
        </p:txBody>
      </p:sp>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6370" y="3570343"/>
            <a:ext cx="231464" cy="366198"/>
          </a:xfrm>
          <a:prstGeom prst="rect">
            <a:avLst/>
          </a:prstGeom>
        </p:spPr>
      </p:pic>
      <p:sp>
        <p:nvSpPr>
          <p:cNvPr id="10" name="TextBox 9">
            <a:extLst>
              <a:ext uri="{FF2B5EF4-FFF2-40B4-BE49-F238E27FC236}">
                <a16:creationId xmlns:a16="http://schemas.microsoft.com/office/drawing/2014/main" id="{A11A329E-1CBD-BC47-9906-F9FB337E90F3}"/>
              </a:ext>
            </a:extLst>
          </p:cNvPr>
          <p:cNvSpPr txBox="1"/>
          <p:nvPr/>
        </p:nvSpPr>
        <p:spPr>
          <a:xfrm>
            <a:off x="3522912" y="6426918"/>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1951092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2" descr="Image result for google possum"/>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1" name="Text Placeholder 10">
            <a:extLst>
              <a:ext uri="{FF2B5EF4-FFF2-40B4-BE49-F238E27FC236}">
                <a16:creationId xmlns:a16="http://schemas.microsoft.com/office/drawing/2014/main" id="{E9EDCE87-6119-704E-9E8E-2BC66D3F6606}"/>
              </a:ext>
            </a:extLst>
          </p:cNvPr>
          <p:cNvSpPr txBox="1">
            <a:spLocks noGrp="1"/>
          </p:cNvSpPr>
          <p:nvPr>
            <p:ph type="body" sz="quarter" idx="24"/>
          </p:nvPr>
        </p:nvSpPr>
        <p:spPr>
          <a:prstGeom prst="rect">
            <a:avLst/>
          </a:prstGeom>
          <a:noFill/>
        </p:spPr>
        <p:txBody>
          <a:bodyPr wrap="square" rtlCol="0">
            <a:noAutofit/>
          </a:bodyPr>
          <a:lstStyle/>
          <a:p>
            <a:r>
              <a:rPr lang="en-US" dirty="0"/>
              <a:t>The Result</a:t>
            </a:r>
          </a:p>
        </p:txBody>
      </p:sp>
      <p:sp>
        <p:nvSpPr>
          <p:cNvPr id="8" name="Rectangle 7">
            <a:extLst>
              <a:ext uri="{FF2B5EF4-FFF2-40B4-BE49-F238E27FC236}">
                <a16:creationId xmlns:a16="http://schemas.microsoft.com/office/drawing/2014/main" id="{3CF20B49-5E06-354E-A104-AFE41E127DBF}"/>
              </a:ext>
            </a:extLst>
          </p:cNvPr>
          <p:cNvSpPr/>
          <p:nvPr/>
        </p:nvSpPr>
        <p:spPr>
          <a:xfrm>
            <a:off x="522119" y="1779250"/>
            <a:ext cx="3560783" cy="2923877"/>
          </a:xfrm>
          <a:prstGeom prst="rect">
            <a:avLst/>
          </a:prstGeom>
        </p:spPr>
        <p:txBody>
          <a:bodyPr wrap="square">
            <a:spAutoFit/>
          </a:bodyPr>
          <a:lstStyle/>
          <a:p>
            <a:pPr marL="380990" indent="-380990">
              <a:spcAft>
                <a:spcPts val="2400"/>
              </a:spcAft>
              <a:buFont typeface="Arial" panose="020B0604020202020204" pitchFamily="34" charset="0"/>
              <a:buChar char="•"/>
            </a:pPr>
            <a:r>
              <a:rPr lang="en-US" sz="1600" dirty="0">
                <a:latin typeface="Arial" panose="020B0604020202020204" pitchFamily="34" charset="0"/>
                <a:cs typeface="Arial" panose="020B0604020202020204" pitchFamily="34" charset="0"/>
              </a:rPr>
              <a:t>A complex, ever-changing algorithm with varying results from day-to-day</a:t>
            </a:r>
          </a:p>
          <a:p>
            <a:pPr marL="380990" indent="-380990">
              <a:spcAft>
                <a:spcPts val="2400"/>
              </a:spcAft>
              <a:buFont typeface="Arial" panose="020B0604020202020204" pitchFamily="34" charset="0"/>
              <a:buChar char="•"/>
            </a:pPr>
            <a:r>
              <a:rPr lang="en-US" sz="1600" dirty="0">
                <a:latin typeface="Arial" panose="020B0604020202020204" pitchFamily="34" charset="0"/>
                <a:cs typeface="Arial" panose="020B0604020202020204" pitchFamily="34" charset="0"/>
              </a:rPr>
              <a:t>Many factors that influence both traditional organic and Local 3-Pack results</a:t>
            </a:r>
          </a:p>
          <a:p>
            <a:pPr marL="380990" indent="-380990">
              <a:spcAft>
                <a:spcPts val="2400"/>
              </a:spcAft>
              <a:buFont typeface="Arial" panose="020B0604020202020204" pitchFamily="34" charset="0"/>
              <a:buChar char="•"/>
            </a:pPr>
            <a:r>
              <a:rPr lang="en-US" sz="1600" dirty="0">
                <a:latin typeface="Arial" panose="020B0604020202020204" pitchFamily="34" charset="0"/>
                <a:cs typeface="Arial" panose="020B0604020202020204" pitchFamily="34" charset="0"/>
              </a:rPr>
              <a:t>Requires continued attention to stay above the fold, maintain organic position</a:t>
            </a:r>
          </a:p>
        </p:txBody>
      </p:sp>
      <p:pic>
        <p:nvPicPr>
          <p:cNvPr id="5" name="Picture 4">
            <a:extLst>
              <a:ext uri="{FF2B5EF4-FFF2-40B4-BE49-F238E27FC236}">
                <a16:creationId xmlns:a16="http://schemas.microsoft.com/office/drawing/2014/main" id="{1001CDEC-392A-6C49-A268-09CF31180558}"/>
              </a:ext>
            </a:extLst>
          </p:cNvPr>
          <p:cNvPicPr>
            <a:picLocks noChangeAspect="1"/>
          </p:cNvPicPr>
          <p:nvPr/>
        </p:nvPicPr>
        <p:blipFill>
          <a:blip r:embed="rId3"/>
          <a:stretch>
            <a:fillRect/>
          </a:stretch>
        </p:blipFill>
        <p:spPr>
          <a:xfrm>
            <a:off x="3785099" y="966494"/>
            <a:ext cx="8406901" cy="4728882"/>
          </a:xfrm>
          <a:prstGeom prst="rect">
            <a:avLst/>
          </a:prstGeom>
        </p:spPr>
      </p:pic>
      <p:sp>
        <p:nvSpPr>
          <p:cNvPr id="12" name="TextBox 11">
            <a:extLst>
              <a:ext uri="{FF2B5EF4-FFF2-40B4-BE49-F238E27FC236}">
                <a16:creationId xmlns:a16="http://schemas.microsoft.com/office/drawing/2014/main" id="{2C7A0379-2D38-7141-BB2F-F85CE33969EB}"/>
              </a:ext>
            </a:extLst>
          </p:cNvPr>
          <p:cNvSpPr txBox="1"/>
          <p:nvPr/>
        </p:nvSpPr>
        <p:spPr>
          <a:xfrm>
            <a:off x="4885266" y="6470460"/>
            <a:ext cx="2421467" cy="261610"/>
          </a:xfrm>
          <a:prstGeom prst="rect">
            <a:avLst/>
          </a:prstGeom>
          <a:noFill/>
        </p:spPr>
        <p:txBody>
          <a:bodyPr wrap="square" rtlCol="0">
            <a:spAutoFit/>
          </a:bodyPr>
          <a:lstStyle/>
          <a:p>
            <a:pPr algn="ctr"/>
            <a:r>
              <a:rPr lang="en-US" sz="1100" dirty="0">
                <a:solidFill>
                  <a:schemeClr val="tx2"/>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41182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59C79F-9043-B346-AEE1-0D3E4FC49B31}"/>
              </a:ext>
            </a:extLst>
          </p:cNvPr>
          <p:cNvSpPr>
            <a:spLocks noGrp="1"/>
          </p:cNvSpPr>
          <p:nvPr>
            <p:ph type="body" sz="quarter" idx="10"/>
          </p:nvPr>
        </p:nvSpPr>
        <p:spPr/>
        <p:txBody>
          <a:bodyPr/>
          <a:lstStyle/>
          <a:p>
            <a:r>
              <a:rPr lang="en-US" dirty="0"/>
              <a:t>Local SEO Best Practices</a:t>
            </a:r>
          </a:p>
        </p:txBody>
      </p:sp>
      <p:sp>
        <p:nvSpPr>
          <p:cNvPr id="3" name="TextBox 2">
            <a:extLst>
              <a:ext uri="{FF2B5EF4-FFF2-40B4-BE49-F238E27FC236}">
                <a16:creationId xmlns:a16="http://schemas.microsoft.com/office/drawing/2014/main" id="{F837D9F6-DE73-2540-A7FC-1D6F13157F09}"/>
              </a:ext>
            </a:extLst>
          </p:cNvPr>
          <p:cNvSpPr txBox="1"/>
          <p:nvPr/>
        </p:nvSpPr>
        <p:spPr>
          <a:xfrm>
            <a:off x="4809066" y="3781690"/>
            <a:ext cx="2421467"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827409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A7B1AA-1702-6F44-AD0D-710534E8D0EB}"/>
              </a:ext>
            </a:extLst>
          </p:cNvPr>
          <p:cNvSpPr>
            <a:spLocks noGrp="1"/>
          </p:cNvSpPr>
          <p:nvPr>
            <p:ph type="body" sz="quarter" idx="11"/>
          </p:nvPr>
        </p:nvSpPr>
        <p:spPr>
          <a:xfrm>
            <a:off x="522117" y="1082584"/>
            <a:ext cx="8010864" cy="376237"/>
          </a:xfrm>
        </p:spPr>
        <p:txBody>
          <a:bodyPr/>
          <a:lstStyle/>
          <a:p>
            <a:r>
              <a:rPr lang="en-US" dirty="0">
                <a:solidFill>
                  <a:schemeClr val="tx1"/>
                </a:solidFill>
                <a:latin typeface="Arial" panose="020B0604020202020204" pitchFamily="34" charset="0"/>
                <a:cs typeface="Arial" panose="020B0604020202020204" pitchFamily="34" charset="0"/>
              </a:rPr>
              <a:t>Follow this simple framework to win in local markets </a:t>
            </a:r>
            <a:endParaRPr lang="en-US"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FF013C76-EFDB-2840-9D2A-89D03BADA02B}"/>
              </a:ext>
            </a:extLst>
          </p:cNvPr>
          <p:cNvSpPr>
            <a:spLocks noGrp="1"/>
          </p:cNvSpPr>
          <p:nvPr>
            <p:ph type="body" sz="quarter" idx="24"/>
          </p:nvPr>
        </p:nvSpPr>
        <p:spPr>
          <a:xfrm>
            <a:off x="522117" y="528921"/>
            <a:ext cx="8012283" cy="553664"/>
          </a:xfrm>
        </p:spPr>
        <p:txBody>
          <a:bodyPr/>
          <a:lstStyle/>
          <a:p>
            <a:r>
              <a:rPr lang="en-US" sz="3200" dirty="0">
                <a:solidFill>
                  <a:schemeClr val="tx1"/>
                </a:solidFill>
                <a:latin typeface="Arial" panose="020B0604020202020204" pitchFamily="34" charset="0"/>
                <a:cs typeface="Arial" panose="020B0604020202020204" pitchFamily="34" charset="0"/>
              </a:rPr>
              <a:t>Best Practices for Local SEO</a:t>
            </a:r>
          </a:p>
        </p:txBody>
      </p:sp>
      <p:sp>
        <p:nvSpPr>
          <p:cNvPr id="4" name="Rectangle 3">
            <a:extLst>
              <a:ext uri="{FF2B5EF4-FFF2-40B4-BE49-F238E27FC236}">
                <a16:creationId xmlns:a16="http://schemas.microsoft.com/office/drawing/2014/main" id="{A6942232-A8D7-8F40-B6E5-A51900AE86B0}"/>
              </a:ext>
            </a:extLst>
          </p:cNvPr>
          <p:cNvSpPr/>
          <p:nvPr/>
        </p:nvSpPr>
        <p:spPr>
          <a:xfrm>
            <a:off x="522117" y="3444656"/>
            <a:ext cx="2032000" cy="2651216"/>
          </a:xfrm>
          <a:prstGeom prst="rect">
            <a:avLst/>
          </a:prstGeom>
          <a:solidFill>
            <a:srgbClr val="48B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Gather NAP for each location (name, address, phone, website, hours, etc.)</a:t>
            </a:r>
          </a:p>
        </p:txBody>
      </p:sp>
      <p:sp>
        <p:nvSpPr>
          <p:cNvPr id="13" name="Rectangle 12">
            <a:extLst>
              <a:ext uri="{FF2B5EF4-FFF2-40B4-BE49-F238E27FC236}">
                <a16:creationId xmlns:a16="http://schemas.microsoft.com/office/drawing/2014/main" id="{0FD45FC5-85AF-6543-8D87-A90D259C5751}"/>
              </a:ext>
            </a:extLst>
          </p:cNvPr>
          <p:cNvSpPr/>
          <p:nvPr/>
        </p:nvSpPr>
        <p:spPr>
          <a:xfrm>
            <a:off x="4924781" y="2058427"/>
            <a:ext cx="2032000" cy="4037445"/>
          </a:xfrm>
          <a:prstGeom prst="rect">
            <a:avLst/>
          </a:prstGeom>
          <a:solidFill>
            <a:srgbClr val="199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Add NAP to Listing and Review Sites (GMB, Yelp, Facebook, and aggregator sites are most important for all verticals)</a:t>
            </a:r>
          </a:p>
        </p:txBody>
      </p:sp>
      <p:sp>
        <p:nvSpPr>
          <p:cNvPr id="14" name="Rectangle 13">
            <a:extLst>
              <a:ext uri="{FF2B5EF4-FFF2-40B4-BE49-F238E27FC236}">
                <a16:creationId xmlns:a16="http://schemas.microsoft.com/office/drawing/2014/main" id="{D69C4814-736F-BC40-8DE7-4A64B7FB77AA}"/>
              </a:ext>
            </a:extLst>
          </p:cNvPr>
          <p:cNvSpPr/>
          <p:nvPr/>
        </p:nvSpPr>
        <p:spPr>
          <a:xfrm>
            <a:off x="7126113" y="1458821"/>
            <a:ext cx="2032000" cy="4637052"/>
          </a:xfrm>
          <a:prstGeom prst="rect">
            <a:avLst/>
          </a:prstGeom>
          <a:solidFill>
            <a:srgbClr val="127C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Build up reviews on GMB, Yelp, and Facebook primarily – then top review sites for your vertical </a:t>
            </a:r>
          </a:p>
        </p:txBody>
      </p:sp>
      <p:sp>
        <p:nvSpPr>
          <p:cNvPr id="15" name="Rectangle 14">
            <a:extLst>
              <a:ext uri="{FF2B5EF4-FFF2-40B4-BE49-F238E27FC236}">
                <a16:creationId xmlns:a16="http://schemas.microsoft.com/office/drawing/2014/main" id="{21CA674E-9BA9-2A4C-9729-243097355744}"/>
              </a:ext>
            </a:extLst>
          </p:cNvPr>
          <p:cNvSpPr/>
          <p:nvPr/>
        </p:nvSpPr>
        <p:spPr>
          <a:xfrm>
            <a:off x="2723449" y="2775791"/>
            <a:ext cx="2032000" cy="3320081"/>
          </a:xfrm>
          <a:prstGeom prst="rect">
            <a:avLst/>
          </a:prstGeom>
          <a:solidFill>
            <a:srgbClr val="199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Create Individual Local pages on your site - make each page unique</a:t>
            </a:r>
          </a:p>
        </p:txBody>
      </p:sp>
      <p:sp>
        <p:nvSpPr>
          <p:cNvPr id="16" name="Right Arrow Callout 15">
            <a:extLst>
              <a:ext uri="{FF2B5EF4-FFF2-40B4-BE49-F238E27FC236}">
                <a16:creationId xmlns:a16="http://schemas.microsoft.com/office/drawing/2014/main" id="{84E039CA-6418-B949-893C-31C0F378F56B}"/>
              </a:ext>
            </a:extLst>
          </p:cNvPr>
          <p:cNvSpPr/>
          <p:nvPr/>
        </p:nvSpPr>
        <p:spPr>
          <a:xfrm>
            <a:off x="9327445" y="734518"/>
            <a:ext cx="2591286" cy="5361354"/>
          </a:xfrm>
          <a:prstGeom prst="rightArrowCallout">
            <a:avLst/>
          </a:prstGeom>
          <a:solidFill>
            <a:srgbClr val="127C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On-going – Gather recent reviews, monitor listings sites, and consistently refresh unique elements to local pages</a:t>
            </a:r>
          </a:p>
        </p:txBody>
      </p:sp>
    </p:spTree>
    <p:extLst>
      <p:ext uri="{BB962C8B-B14F-4D97-AF65-F5344CB8AC3E}">
        <p14:creationId xmlns:p14="http://schemas.microsoft.com/office/powerpoint/2010/main" val="3501703440"/>
      </p:ext>
    </p:extLst>
  </p:cSld>
  <p:clrMapOvr>
    <a:masterClrMapping/>
  </p:clrMapOvr>
</p:sld>
</file>

<file path=ppt/theme/theme1.xml><?xml version="1.0" encoding="utf-8"?>
<a:theme xmlns:a="http://schemas.openxmlformats.org/drawingml/2006/main" name="Custom Design">
  <a:themeElements>
    <a:clrScheme name="BrightEdge">
      <a:dk1>
        <a:srgbClr val="333333"/>
      </a:dk1>
      <a:lt1>
        <a:srgbClr val="FFFFFF"/>
      </a:lt1>
      <a:dk2>
        <a:srgbClr val="999999"/>
      </a:dk2>
      <a:lt2>
        <a:srgbClr val="CCCCCC"/>
      </a:lt2>
      <a:accent1>
        <a:srgbClr val="009DDA"/>
      </a:accent1>
      <a:accent2>
        <a:srgbClr val="F7931D"/>
      </a:accent2>
      <a:accent3>
        <a:srgbClr val="EEEEEE"/>
      </a:accent3>
      <a:accent4>
        <a:srgbClr val="99D8F0"/>
      </a:accent4>
      <a:accent5>
        <a:srgbClr val="73C9EB"/>
      </a:accent5>
      <a:accent6>
        <a:srgbClr val="4CBAE5"/>
      </a:accent6>
      <a:hlink>
        <a:srgbClr val="26ACE0"/>
      </a:hlink>
      <a:folHlink>
        <a:srgbClr val="0086B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4AC8DF2B155F4DBB6FEEDD1DBBCE6C" ma:contentTypeVersion="4" ma:contentTypeDescription="Create a new document." ma:contentTypeScope="" ma:versionID="aff05d8673c63f4374d4c713637d4437">
  <xsd:schema xmlns:xsd="http://www.w3.org/2001/XMLSchema" xmlns:xs="http://www.w3.org/2001/XMLSchema" xmlns:p="http://schemas.microsoft.com/office/2006/metadata/properties" xmlns:ns2="f57192b8-9479-466d-a267-f8395695b585" targetNamespace="http://schemas.microsoft.com/office/2006/metadata/properties" ma:root="true" ma:fieldsID="c0d7673008ced49946ac6035e43b5016" ns2:_="">
    <xsd:import namespace="f57192b8-9479-466d-a267-f8395695b5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7192b8-9479-466d-a267-f8395695b5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36120F-F261-4FDC-B91B-E2EF3B137D6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BD752EF-C3F7-4B6E-9DA5-09D5D1093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7192b8-9479-466d-a267-f8395695b5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853EDE-4D41-497B-B9D2-0C5F07A45A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58492</TotalTime>
  <Words>2301</Words>
  <Application>Microsoft Macintosh PowerPoint</Application>
  <PresentationFormat>Widescreen</PresentationFormat>
  <Paragraphs>386</Paragraphs>
  <Slides>33</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Barlow</vt:lpstr>
      <vt:lpstr>Calibri</vt:lpstr>
      <vt:lpstr>Calibri Light</vt:lpstr>
      <vt:lpstr>Courier New</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Google My Business Listings – Category Guidelines</vt:lpstr>
      <vt:lpstr>Listings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Schema.org Markup &amp; JSON-LD</vt:lpstr>
      <vt:lpstr>Decrease Page Load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Lin</dc:creator>
  <cp:lastModifiedBy>Mark  Aspillera</cp:lastModifiedBy>
  <cp:revision>831</cp:revision>
  <dcterms:created xsi:type="dcterms:W3CDTF">2018-01-04T18:29:07Z</dcterms:created>
  <dcterms:modified xsi:type="dcterms:W3CDTF">2019-04-24T16:01:25Z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0x010100D04AC8DF2B155F4DBB6FEEDD1DBBCE6C</vt:lpwstr>
  </property>
</Properties>
</file>