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5" r:id="rId2"/>
  </p:sldMasterIdLst>
  <p:notesMasterIdLst>
    <p:notesMasterId r:id="rId30"/>
  </p:notesMasterIdLst>
  <p:sldIdLst>
    <p:sldId id="257" r:id="rId3"/>
    <p:sldId id="300" r:id="rId4"/>
    <p:sldId id="258" r:id="rId5"/>
    <p:sldId id="273" r:id="rId6"/>
    <p:sldId id="296" r:id="rId7"/>
    <p:sldId id="281" r:id="rId8"/>
    <p:sldId id="311" r:id="rId9"/>
    <p:sldId id="283" r:id="rId10"/>
    <p:sldId id="261" r:id="rId11"/>
    <p:sldId id="302" r:id="rId12"/>
    <p:sldId id="295" r:id="rId13"/>
    <p:sldId id="262" r:id="rId14"/>
    <p:sldId id="303" r:id="rId15"/>
    <p:sldId id="312" r:id="rId16"/>
    <p:sldId id="291" r:id="rId17"/>
    <p:sldId id="305" r:id="rId18"/>
    <p:sldId id="308" r:id="rId19"/>
    <p:sldId id="307" r:id="rId20"/>
    <p:sldId id="275" r:id="rId21"/>
    <p:sldId id="309" r:id="rId22"/>
    <p:sldId id="313" r:id="rId23"/>
    <p:sldId id="263" r:id="rId24"/>
    <p:sldId id="284" r:id="rId25"/>
    <p:sldId id="293" r:id="rId26"/>
    <p:sldId id="265" r:id="rId27"/>
    <p:sldId id="278" r:id="rId28"/>
    <p:sldId id="26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yn Bao" initials="CB"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2F1C1B"/>
    <a:srgbClr val="2E75B6"/>
    <a:srgbClr val="84D5F7"/>
    <a:srgbClr val="5EC8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75"/>
    <p:restoredTop sz="95211"/>
  </p:normalViewPr>
  <p:slideViewPr>
    <p:cSldViewPr snapToGrid="0" snapToObjects="1">
      <p:cViewPr varScale="1">
        <p:scale>
          <a:sx n="96" d="100"/>
          <a:sy n="96" d="100"/>
        </p:scale>
        <p:origin x="592" y="176"/>
      </p:cViewPr>
      <p:guideLst/>
    </p:cSldViewPr>
  </p:slideViewPr>
  <p:outlineViewPr>
    <p:cViewPr>
      <p:scale>
        <a:sx n="33" d="100"/>
        <a:sy n="33" d="100"/>
      </p:scale>
      <p:origin x="0" y="-6984"/>
    </p:cViewPr>
  </p:outlineViewPr>
  <p:notesTextViewPr>
    <p:cViewPr>
      <p:scale>
        <a:sx n="85" d="100"/>
        <a:sy n="85" d="100"/>
      </p:scale>
      <p:origin x="0" y="0"/>
    </p:cViewPr>
  </p:notesTextViewPr>
  <p:sorterViewPr>
    <p:cViewPr>
      <p:scale>
        <a:sx n="66" d="100"/>
        <a:sy n="66" d="100"/>
      </p:scale>
      <p:origin x="0" y="0"/>
    </p:cViewPr>
  </p:sorterViewPr>
  <p:notesViewPr>
    <p:cSldViewPr snapToGrid="0" snapToObjects="1">
      <p:cViewPr varScale="1">
        <p:scale>
          <a:sx n="116" d="100"/>
          <a:sy n="116" d="100"/>
        </p:scale>
        <p:origin x="231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FF68B9-2A55-479E-96FB-0E96DC59DC0B}" type="doc">
      <dgm:prSet loTypeId="urn:microsoft.com/office/officeart/2005/8/layout/hProcess9" loCatId="process" qsTypeId="urn:microsoft.com/office/officeart/2005/8/quickstyle/simple1" qsCatId="simple" csTypeId="urn:microsoft.com/office/officeart/2005/8/colors/accent1_2" csCatId="accent1" phldr="1"/>
      <dgm:spPr/>
    </dgm:pt>
    <dgm:pt modelId="{45874550-01C0-4859-A57C-FB09E2D9386E}">
      <dgm:prSet phldrT="[Text]" custT="1"/>
      <dgm:spPr>
        <a:solidFill>
          <a:srgbClr val="00B0F0"/>
        </a:solidFill>
      </dgm:spPr>
      <dgm:t>
        <a:bodyPr anchor="t"/>
        <a:lstStyle/>
        <a:p>
          <a:pPr>
            <a:lnSpc>
              <a:spcPct val="90000"/>
            </a:lnSpc>
            <a:spcAft>
              <a:spcPct val="35000"/>
            </a:spcAft>
          </a:pPr>
          <a:r>
            <a:rPr lang="en-US" sz="1800" b="1">
              <a:solidFill>
                <a:schemeClr val="bg1"/>
              </a:solidFill>
              <a:latin typeface="Arial" panose="020B0604020202020204" pitchFamily="34" charset="0"/>
              <a:cs typeface="Arial" panose="020B0604020202020204" pitchFamily="34" charset="0"/>
            </a:rPr>
            <a:t>KEYWORDS</a:t>
          </a:r>
        </a:p>
        <a:p>
          <a:pPr>
            <a:lnSpc>
              <a:spcPct val="100000"/>
            </a:lnSpc>
            <a:spcAft>
              <a:spcPts val="200"/>
            </a:spcAft>
          </a:pPr>
          <a:r>
            <a:rPr lang="en-US" sz="1100">
              <a:solidFill>
                <a:schemeClr val="bg1"/>
              </a:solidFill>
              <a:latin typeface="Arial" panose="020B0604020202020204" pitchFamily="34" charset="0"/>
              <a:cs typeface="Arial" panose="020B0604020202020204" pitchFamily="34" charset="0"/>
            </a:rPr>
            <a:t>*KW research - Data Cube </a:t>
          </a:r>
        </a:p>
        <a:p>
          <a:pPr>
            <a:lnSpc>
              <a:spcPct val="100000"/>
            </a:lnSpc>
            <a:spcAft>
              <a:spcPts val="200"/>
            </a:spcAft>
          </a:pPr>
          <a:r>
            <a:rPr lang="en-US" sz="1100">
              <a:solidFill>
                <a:schemeClr val="bg1"/>
              </a:solidFill>
              <a:latin typeface="Arial" panose="020B0604020202020204" pitchFamily="34" charset="0"/>
              <a:cs typeface="Arial" panose="020B0604020202020204" pitchFamily="34" charset="0"/>
            </a:rPr>
            <a:t>*KW Groups/ PLPs/ Page Groups/ Data Integration</a:t>
          </a:r>
        </a:p>
        <a:p>
          <a:pPr>
            <a:lnSpc>
              <a:spcPct val="100000"/>
            </a:lnSpc>
            <a:spcAft>
              <a:spcPts val="200"/>
            </a:spcAft>
          </a:pPr>
          <a:r>
            <a:rPr lang="en-US" sz="1100">
              <a:latin typeface="Arial" panose="020B0604020202020204" pitchFamily="34" charset="0"/>
              <a:cs typeface="Arial" panose="020B0604020202020204" pitchFamily="34" charset="0"/>
            </a:rPr>
            <a:t>*KW Prioritization - Intent Signal</a:t>
          </a:r>
          <a:endParaRPr lang="en-US" sz="1100">
            <a:solidFill>
              <a:schemeClr val="bg1"/>
            </a:solidFill>
            <a:latin typeface="Arial" panose="020B0604020202020204" pitchFamily="34" charset="0"/>
            <a:cs typeface="Arial" panose="020B0604020202020204" pitchFamily="34" charset="0"/>
          </a:endParaRPr>
        </a:p>
      </dgm:t>
    </dgm:pt>
    <dgm:pt modelId="{03440388-7A6B-4922-A40A-1D7C53683316}" type="parTrans" cxnId="{67F00C82-EAFC-4754-AF9C-15D90D519051}">
      <dgm:prSet/>
      <dgm:spPr/>
      <dgm:t>
        <a:bodyPr/>
        <a:lstStyle/>
        <a:p>
          <a:endParaRPr lang="en-US">
            <a:latin typeface="Arial" panose="020B0604020202020204" pitchFamily="34" charset="0"/>
            <a:cs typeface="Arial" panose="020B0604020202020204" pitchFamily="34" charset="0"/>
          </a:endParaRPr>
        </a:p>
      </dgm:t>
    </dgm:pt>
    <dgm:pt modelId="{562EB9CD-C278-4856-BA11-8E966F048581}" type="sibTrans" cxnId="{67F00C82-EAFC-4754-AF9C-15D90D519051}">
      <dgm:prSet/>
      <dgm:spPr/>
      <dgm:t>
        <a:bodyPr/>
        <a:lstStyle/>
        <a:p>
          <a:endParaRPr lang="en-US">
            <a:latin typeface="Arial" panose="020B0604020202020204" pitchFamily="34" charset="0"/>
            <a:cs typeface="Arial" panose="020B0604020202020204" pitchFamily="34" charset="0"/>
          </a:endParaRPr>
        </a:p>
      </dgm:t>
    </dgm:pt>
    <dgm:pt modelId="{543AD47C-2AE1-4A68-8A7B-9B25D5550A3C}">
      <dgm:prSet phldrT="[Text]" custT="1"/>
      <dgm:spPr>
        <a:solidFill>
          <a:srgbClr val="00B0F0"/>
        </a:solidFill>
      </dgm:spPr>
      <dgm:t>
        <a:bodyPr anchor="t"/>
        <a:lstStyle/>
        <a:p>
          <a:r>
            <a:rPr lang="en-US" sz="1800" b="1">
              <a:latin typeface="Arial" panose="020B0604020202020204" pitchFamily="34" charset="0"/>
              <a:cs typeface="Arial" panose="020B0604020202020204" pitchFamily="34" charset="0"/>
            </a:rPr>
            <a:t>CONTENT</a:t>
          </a:r>
        </a:p>
        <a:p>
          <a:r>
            <a:rPr lang="en-US" sz="1100">
              <a:latin typeface="Arial" panose="020B0604020202020204" pitchFamily="34" charset="0"/>
              <a:cs typeface="Arial" panose="020B0604020202020204" pitchFamily="34" charset="0"/>
            </a:rPr>
            <a:t>* Competitive content gaps – Data Cube &amp; Share of Voice </a:t>
          </a:r>
        </a:p>
        <a:p>
          <a:r>
            <a:rPr lang="en-US" sz="1100">
              <a:latin typeface="Arial" panose="020B0604020202020204" pitchFamily="34" charset="0"/>
              <a:cs typeface="Arial" panose="020B0604020202020204" pitchFamily="34" charset="0"/>
            </a:rPr>
            <a:t>* Build business cases - Opportunity Forecasting </a:t>
          </a:r>
        </a:p>
        <a:p>
          <a:r>
            <a:rPr lang="en-US" sz="1100">
              <a:latin typeface="Arial" panose="020B0604020202020204" pitchFamily="34" charset="0"/>
              <a:cs typeface="Arial" panose="020B0604020202020204" pitchFamily="34" charset="0"/>
            </a:rPr>
            <a:t>* Content gaps along Buyer’s Journey</a:t>
          </a:r>
        </a:p>
      </dgm:t>
    </dgm:pt>
    <dgm:pt modelId="{B411E393-E9AF-400A-9B70-EB1E5B03F555}" type="parTrans" cxnId="{304BD686-AC8E-4B85-AC81-6AAEE18D23C0}">
      <dgm:prSet/>
      <dgm:spPr/>
      <dgm:t>
        <a:bodyPr/>
        <a:lstStyle/>
        <a:p>
          <a:endParaRPr lang="en-US">
            <a:latin typeface="Arial" panose="020B0604020202020204" pitchFamily="34" charset="0"/>
            <a:cs typeface="Arial" panose="020B0604020202020204" pitchFamily="34" charset="0"/>
          </a:endParaRPr>
        </a:p>
      </dgm:t>
    </dgm:pt>
    <dgm:pt modelId="{76D7B563-1B90-49D9-AACD-A8E10D9DFFBF}" type="sibTrans" cxnId="{304BD686-AC8E-4B85-AC81-6AAEE18D23C0}">
      <dgm:prSet/>
      <dgm:spPr/>
      <dgm:t>
        <a:bodyPr/>
        <a:lstStyle/>
        <a:p>
          <a:endParaRPr lang="en-US">
            <a:latin typeface="Arial" panose="020B0604020202020204" pitchFamily="34" charset="0"/>
            <a:cs typeface="Arial" panose="020B0604020202020204" pitchFamily="34" charset="0"/>
          </a:endParaRPr>
        </a:p>
      </dgm:t>
    </dgm:pt>
    <dgm:pt modelId="{5D757032-1E79-409D-9CDA-37494E1CE4DE}">
      <dgm:prSet phldrT="[Text]" custT="1"/>
      <dgm:spPr>
        <a:solidFill>
          <a:srgbClr val="F8941D"/>
        </a:solidFill>
      </dgm:spPr>
      <dgm:t>
        <a:bodyPr anchor="ctr"/>
        <a:lstStyle/>
        <a:p>
          <a:r>
            <a:rPr lang="en-US" sz="1100">
              <a:latin typeface="Arial" panose="020B0604020202020204" pitchFamily="34" charset="0"/>
              <a:cs typeface="Arial" panose="020B0604020202020204" pitchFamily="34" charset="0"/>
            </a:rPr>
            <a:t>* </a:t>
          </a:r>
          <a:r>
            <a:rPr lang="en-US" sz="1100" b="1">
              <a:latin typeface="Arial" panose="020B0604020202020204" pitchFamily="34" charset="0"/>
              <a:cs typeface="Arial" panose="020B0604020202020204" pitchFamily="34" charset="0"/>
            </a:rPr>
            <a:t>Optimize: </a:t>
          </a:r>
          <a:r>
            <a:rPr lang="en-US" sz="1100">
              <a:latin typeface="Arial" panose="020B0604020202020204" pitchFamily="34" charset="0"/>
              <a:cs typeface="Arial" panose="020B0604020202020204" pitchFamily="34" charset="0"/>
            </a:rPr>
            <a:t>existing content - Insights &amp; Recommendations </a:t>
          </a:r>
        </a:p>
        <a:p>
          <a:r>
            <a:rPr lang="en-US" sz="1100">
              <a:latin typeface="Arial" panose="020B0604020202020204" pitchFamily="34" charset="0"/>
              <a:cs typeface="Arial" panose="020B0604020202020204" pitchFamily="34" charset="0"/>
            </a:rPr>
            <a:t>* </a:t>
          </a:r>
          <a:r>
            <a:rPr lang="en-US" sz="1100" b="1">
              <a:latin typeface="Arial" panose="020B0604020202020204" pitchFamily="34" charset="0"/>
              <a:cs typeface="Arial" panose="020B0604020202020204" pitchFamily="34" charset="0"/>
            </a:rPr>
            <a:t>Create:</a:t>
          </a:r>
          <a:r>
            <a:rPr lang="en-US" sz="1100">
              <a:latin typeface="Arial" panose="020B0604020202020204" pitchFamily="34" charset="0"/>
              <a:cs typeface="Arial" panose="020B0604020202020204" pitchFamily="34" charset="0"/>
            </a:rPr>
            <a:t> new content - BrightEdge Content</a:t>
          </a:r>
        </a:p>
        <a:p>
          <a:r>
            <a:rPr lang="en-US" sz="1100">
              <a:latin typeface="Arial" panose="020B0604020202020204" pitchFamily="34" charset="0"/>
              <a:cs typeface="Arial" panose="020B0604020202020204" pitchFamily="34" charset="0"/>
            </a:rPr>
            <a:t>* </a:t>
          </a:r>
          <a:r>
            <a:rPr lang="en-US" sz="1100" b="1">
              <a:latin typeface="Arial" panose="020B0604020202020204" pitchFamily="34" charset="0"/>
              <a:cs typeface="Arial" panose="020B0604020202020204" pitchFamily="34" charset="0"/>
            </a:rPr>
            <a:t>Launch:</a:t>
          </a:r>
          <a:r>
            <a:rPr lang="en-US" sz="1100">
              <a:latin typeface="Arial" panose="020B0604020202020204" pitchFamily="34" charset="0"/>
              <a:cs typeface="Arial" panose="020B0604020202020204" pitchFamily="34" charset="0"/>
            </a:rPr>
            <a:t> site enhancements – Insights &amp; ContentIQ</a:t>
          </a:r>
        </a:p>
      </dgm:t>
    </dgm:pt>
    <dgm:pt modelId="{70CE361E-4151-453A-BE2C-CF2B433B3E87}" type="parTrans" cxnId="{DAF798BE-797E-42DF-9578-BA63464C2D7C}">
      <dgm:prSet/>
      <dgm:spPr/>
      <dgm:t>
        <a:bodyPr/>
        <a:lstStyle/>
        <a:p>
          <a:endParaRPr lang="en-US">
            <a:latin typeface="Arial" panose="020B0604020202020204" pitchFamily="34" charset="0"/>
            <a:cs typeface="Arial" panose="020B0604020202020204" pitchFamily="34" charset="0"/>
          </a:endParaRPr>
        </a:p>
      </dgm:t>
    </dgm:pt>
    <dgm:pt modelId="{5E879750-494D-40FA-9E40-62A755F1152D}" type="sibTrans" cxnId="{DAF798BE-797E-42DF-9578-BA63464C2D7C}">
      <dgm:prSet/>
      <dgm:spPr/>
      <dgm:t>
        <a:bodyPr/>
        <a:lstStyle/>
        <a:p>
          <a:endParaRPr lang="en-US">
            <a:latin typeface="Arial" panose="020B0604020202020204" pitchFamily="34" charset="0"/>
            <a:cs typeface="Arial" panose="020B0604020202020204" pitchFamily="34" charset="0"/>
          </a:endParaRPr>
        </a:p>
      </dgm:t>
    </dgm:pt>
    <dgm:pt modelId="{B7E28A2B-3BA7-4F2F-8410-092BFE1E3A01}">
      <dgm:prSet phldrT="[Text]" custT="1"/>
      <dgm:spPr>
        <a:solidFill>
          <a:srgbClr val="00B050"/>
        </a:solidFill>
      </dgm:spPr>
      <dgm:t>
        <a:bodyPr anchor="ctr"/>
        <a:lstStyle/>
        <a:p>
          <a:r>
            <a:rPr lang="en-US" sz="1100">
              <a:latin typeface="Arial" panose="020B0604020202020204" pitchFamily="34" charset="0"/>
              <a:cs typeface="Arial" panose="020B0604020202020204" pitchFamily="34" charset="0"/>
            </a:rPr>
            <a:t>* Customizable dashboards, trended charts &amp; data-driven optimization – StoryBuilder</a:t>
          </a:r>
        </a:p>
        <a:p>
          <a:r>
            <a:rPr lang="en-US" sz="1100">
              <a:latin typeface="Arial" panose="020B0604020202020204" pitchFamily="34" charset="0"/>
              <a:cs typeface="Arial" panose="020B0604020202020204" pitchFamily="34" charset="0"/>
            </a:rPr>
            <a:t>* Identify full list of keywords that each page ranks for – Site Report (GSC Data) </a:t>
          </a:r>
        </a:p>
        <a:p>
          <a:endParaRPr lang="en-US" sz="1200">
            <a:latin typeface="Arial" panose="020B0604020202020204" pitchFamily="34" charset="0"/>
            <a:cs typeface="Arial" panose="020B0604020202020204" pitchFamily="34" charset="0"/>
          </a:endParaRPr>
        </a:p>
      </dgm:t>
    </dgm:pt>
    <dgm:pt modelId="{909BD1AD-52D0-42FB-85D8-AC7DB1281A76}" type="parTrans" cxnId="{4113919C-B74C-49AE-8E45-5216DDD1B5D4}">
      <dgm:prSet/>
      <dgm:spPr/>
      <dgm:t>
        <a:bodyPr/>
        <a:lstStyle/>
        <a:p>
          <a:endParaRPr lang="en-US">
            <a:latin typeface="Arial" panose="020B0604020202020204" pitchFamily="34" charset="0"/>
            <a:cs typeface="Arial" panose="020B0604020202020204" pitchFamily="34" charset="0"/>
          </a:endParaRPr>
        </a:p>
      </dgm:t>
    </dgm:pt>
    <dgm:pt modelId="{C9FB4624-CB9B-4146-A03C-62BAA2C7F328}" type="sibTrans" cxnId="{4113919C-B74C-49AE-8E45-5216DDD1B5D4}">
      <dgm:prSet/>
      <dgm:spPr/>
      <dgm:t>
        <a:bodyPr/>
        <a:lstStyle/>
        <a:p>
          <a:endParaRPr lang="en-US">
            <a:latin typeface="Arial" panose="020B0604020202020204" pitchFamily="34" charset="0"/>
            <a:cs typeface="Arial" panose="020B0604020202020204" pitchFamily="34" charset="0"/>
          </a:endParaRPr>
        </a:p>
      </dgm:t>
    </dgm:pt>
    <dgm:pt modelId="{9E23ECED-9A75-4BB2-9BED-C4E521190B3A}" type="pres">
      <dgm:prSet presAssocID="{5DFF68B9-2A55-479E-96FB-0E96DC59DC0B}" presName="CompostProcess" presStyleCnt="0">
        <dgm:presLayoutVars>
          <dgm:dir/>
          <dgm:resizeHandles val="exact"/>
        </dgm:presLayoutVars>
      </dgm:prSet>
      <dgm:spPr/>
    </dgm:pt>
    <dgm:pt modelId="{007726EC-E04A-4909-9F0E-E8613AD4F026}" type="pres">
      <dgm:prSet presAssocID="{5DFF68B9-2A55-479E-96FB-0E96DC59DC0B}" presName="arrow" presStyleLbl="bgShp" presStyleIdx="0" presStyleCnt="1" custScaleX="117330"/>
      <dgm:spPr>
        <a:solidFill>
          <a:schemeClr val="accent5">
            <a:lumMod val="20000"/>
            <a:lumOff val="80000"/>
          </a:schemeClr>
        </a:solidFill>
      </dgm:spPr>
    </dgm:pt>
    <dgm:pt modelId="{CD76CD23-8C80-4B98-9730-196FE4ABB8AD}" type="pres">
      <dgm:prSet presAssocID="{5DFF68B9-2A55-479E-96FB-0E96DC59DC0B}" presName="linearProcess" presStyleCnt="0"/>
      <dgm:spPr/>
    </dgm:pt>
    <dgm:pt modelId="{CFE95DCD-9D3B-4DDA-AB82-180ACF4CC2D6}" type="pres">
      <dgm:prSet presAssocID="{45874550-01C0-4859-A57C-FB09E2D9386E}" presName="textNode" presStyleLbl="node1" presStyleIdx="0" presStyleCnt="4">
        <dgm:presLayoutVars>
          <dgm:bulletEnabled val="1"/>
        </dgm:presLayoutVars>
      </dgm:prSet>
      <dgm:spPr/>
      <dgm:t>
        <a:bodyPr/>
        <a:lstStyle/>
        <a:p>
          <a:endParaRPr lang="en-US"/>
        </a:p>
      </dgm:t>
    </dgm:pt>
    <dgm:pt modelId="{21D0EFCC-88DC-4A2E-A356-5B4D8AEF9A89}" type="pres">
      <dgm:prSet presAssocID="{562EB9CD-C278-4856-BA11-8E966F048581}" presName="sibTrans" presStyleCnt="0"/>
      <dgm:spPr/>
    </dgm:pt>
    <dgm:pt modelId="{506E8302-5FF5-403F-A003-E43A517D2A00}" type="pres">
      <dgm:prSet presAssocID="{543AD47C-2AE1-4A68-8A7B-9B25D5550A3C}" presName="textNode" presStyleLbl="node1" presStyleIdx="1" presStyleCnt="4" custLinFactNeighborX="-6472">
        <dgm:presLayoutVars>
          <dgm:bulletEnabled val="1"/>
        </dgm:presLayoutVars>
      </dgm:prSet>
      <dgm:spPr/>
      <dgm:t>
        <a:bodyPr/>
        <a:lstStyle/>
        <a:p>
          <a:endParaRPr lang="en-US"/>
        </a:p>
      </dgm:t>
    </dgm:pt>
    <dgm:pt modelId="{D0CD491C-7F1D-4394-B858-A4873A60FC2F}" type="pres">
      <dgm:prSet presAssocID="{76D7B563-1B90-49D9-AACD-A8E10D9DFFBF}" presName="sibTrans" presStyleCnt="0"/>
      <dgm:spPr/>
    </dgm:pt>
    <dgm:pt modelId="{A2895C5F-5D19-4312-A2E4-7D0CCCF297C3}" type="pres">
      <dgm:prSet presAssocID="{5D757032-1E79-409D-9CDA-37494E1CE4DE}" presName="textNode" presStyleLbl="node1" presStyleIdx="2" presStyleCnt="4">
        <dgm:presLayoutVars>
          <dgm:bulletEnabled val="1"/>
        </dgm:presLayoutVars>
      </dgm:prSet>
      <dgm:spPr/>
      <dgm:t>
        <a:bodyPr/>
        <a:lstStyle/>
        <a:p>
          <a:endParaRPr lang="en-US"/>
        </a:p>
      </dgm:t>
    </dgm:pt>
    <dgm:pt modelId="{3D3D8EDF-9944-4BB7-8E9D-FDF6C3416145}" type="pres">
      <dgm:prSet presAssocID="{5E879750-494D-40FA-9E40-62A755F1152D}" presName="sibTrans" presStyleCnt="0"/>
      <dgm:spPr/>
    </dgm:pt>
    <dgm:pt modelId="{4FC1B45F-1F10-4367-AC01-5A57B42E41D2}" type="pres">
      <dgm:prSet presAssocID="{B7E28A2B-3BA7-4F2F-8410-092BFE1E3A01}" presName="textNode" presStyleLbl="node1" presStyleIdx="3" presStyleCnt="4">
        <dgm:presLayoutVars>
          <dgm:bulletEnabled val="1"/>
        </dgm:presLayoutVars>
      </dgm:prSet>
      <dgm:spPr/>
      <dgm:t>
        <a:bodyPr/>
        <a:lstStyle/>
        <a:p>
          <a:endParaRPr lang="en-US"/>
        </a:p>
      </dgm:t>
    </dgm:pt>
  </dgm:ptLst>
  <dgm:cxnLst>
    <dgm:cxn modelId="{304BD686-AC8E-4B85-AC81-6AAEE18D23C0}" srcId="{5DFF68B9-2A55-479E-96FB-0E96DC59DC0B}" destId="{543AD47C-2AE1-4A68-8A7B-9B25D5550A3C}" srcOrd="1" destOrd="0" parTransId="{B411E393-E9AF-400A-9B70-EB1E5B03F555}" sibTransId="{76D7B563-1B90-49D9-AACD-A8E10D9DFFBF}"/>
    <dgm:cxn modelId="{DFF05BC7-5766-A44F-89C3-8216A6423F4A}" type="presOf" srcId="{B7E28A2B-3BA7-4F2F-8410-092BFE1E3A01}" destId="{4FC1B45F-1F10-4367-AC01-5A57B42E41D2}" srcOrd="0" destOrd="0" presId="urn:microsoft.com/office/officeart/2005/8/layout/hProcess9"/>
    <dgm:cxn modelId="{145CC0C2-C1AD-5F4C-85D7-5B25AED46C12}" type="presOf" srcId="{45874550-01C0-4859-A57C-FB09E2D9386E}" destId="{CFE95DCD-9D3B-4DDA-AB82-180ACF4CC2D6}" srcOrd="0" destOrd="0" presId="urn:microsoft.com/office/officeart/2005/8/layout/hProcess9"/>
    <dgm:cxn modelId="{6E55BC4F-6D91-0448-867F-6EFCD0537EEF}" type="presOf" srcId="{543AD47C-2AE1-4A68-8A7B-9B25D5550A3C}" destId="{506E8302-5FF5-403F-A003-E43A517D2A00}" srcOrd="0" destOrd="0" presId="urn:microsoft.com/office/officeart/2005/8/layout/hProcess9"/>
    <dgm:cxn modelId="{4113919C-B74C-49AE-8E45-5216DDD1B5D4}" srcId="{5DFF68B9-2A55-479E-96FB-0E96DC59DC0B}" destId="{B7E28A2B-3BA7-4F2F-8410-092BFE1E3A01}" srcOrd="3" destOrd="0" parTransId="{909BD1AD-52D0-42FB-85D8-AC7DB1281A76}" sibTransId="{C9FB4624-CB9B-4146-A03C-62BAA2C7F328}"/>
    <dgm:cxn modelId="{67F00C82-EAFC-4754-AF9C-15D90D519051}" srcId="{5DFF68B9-2A55-479E-96FB-0E96DC59DC0B}" destId="{45874550-01C0-4859-A57C-FB09E2D9386E}" srcOrd="0" destOrd="0" parTransId="{03440388-7A6B-4922-A40A-1D7C53683316}" sibTransId="{562EB9CD-C278-4856-BA11-8E966F048581}"/>
    <dgm:cxn modelId="{DAF798BE-797E-42DF-9578-BA63464C2D7C}" srcId="{5DFF68B9-2A55-479E-96FB-0E96DC59DC0B}" destId="{5D757032-1E79-409D-9CDA-37494E1CE4DE}" srcOrd="2" destOrd="0" parTransId="{70CE361E-4151-453A-BE2C-CF2B433B3E87}" sibTransId="{5E879750-494D-40FA-9E40-62A755F1152D}"/>
    <dgm:cxn modelId="{CB3B3BD3-1B76-D94D-964A-B162D6A5C6B2}" type="presOf" srcId="{5D757032-1E79-409D-9CDA-37494E1CE4DE}" destId="{A2895C5F-5D19-4312-A2E4-7D0CCCF297C3}" srcOrd="0" destOrd="0" presId="urn:microsoft.com/office/officeart/2005/8/layout/hProcess9"/>
    <dgm:cxn modelId="{7D44817A-94BD-9E42-AD6F-4CC5081F8AEC}" type="presOf" srcId="{5DFF68B9-2A55-479E-96FB-0E96DC59DC0B}" destId="{9E23ECED-9A75-4BB2-9BED-C4E521190B3A}" srcOrd="0" destOrd="0" presId="urn:microsoft.com/office/officeart/2005/8/layout/hProcess9"/>
    <dgm:cxn modelId="{8A166C6B-9CF5-BB46-9996-25E08FE978AB}" type="presParOf" srcId="{9E23ECED-9A75-4BB2-9BED-C4E521190B3A}" destId="{007726EC-E04A-4909-9F0E-E8613AD4F026}" srcOrd="0" destOrd="0" presId="urn:microsoft.com/office/officeart/2005/8/layout/hProcess9"/>
    <dgm:cxn modelId="{56BF9D38-26DA-6949-9143-7609C1A8A61E}" type="presParOf" srcId="{9E23ECED-9A75-4BB2-9BED-C4E521190B3A}" destId="{CD76CD23-8C80-4B98-9730-196FE4ABB8AD}" srcOrd="1" destOrd="0" presId="urn:microsoft.com/office/officeart/2005/8/layout/hProcess9"/>
    <dgm:cxn modelId="{40269A06-3FC3-EC4A-A565-510429C12999}" type="presParOf" srcId="{CD76CD23-8C80-4B98-9730-196FE4ABB8AD}" destId="{CFE95DCD-9D3B-4DDA-AB82-180ACF4CC2D6}" srcOrd="0" destOrd="0" presId="urn:microsoft.com/office/officeart/2005/8/layout/hProcess9"/>
    <dgm:cxn modelId="{B2F386CB-1749-B844-96E0-3A218E141147}" type="presParOf" srcId="{CD76CD23-8C80-4B98-9730-196FE4ABB8AD}" destId="{21D0EFCC-88DC-4A2E-A356-5B4D8AEF9A89}" srcOrd="1" destOrd="0" presId="urn:microsoft.com/office/officeart/2005/8/layout/hProcess9"/>
    <dgm:cxn modelId="{6CE6C58F-B032-8840-AAF1-AC708B78BAF0}" type="presParOf" srcId="{CD76CD23-8C80-4B98-9730-196FE4ABB8AD}" destId="{506E8302-5FF5-403F-A003-E43A517D2A00}" srcOrd="2" destOrd="0" presId="urn:microsoft.com/office/officeart/2005/8/layout/hProcess9"/>
    <dgm:cxn modelId="{76B3B07A-3BEA-3F44-B4A2-1DB34D2C9836}" type="presParOf" srcId="{CD76CD23-8C80-4B98-9730-196FE4ABB8AD}" destId="{D0CD491C-7F1D-4394-B858-A4873A60FC2F}" srcOrd="3" destOrd="0" presId="urn:microsoft.com/office/officeart/2005/8/layout/hProcess9"/>
    <dgm:cxn modelId="{105C620F-2D57-994D-8058-F7CD26D8E021}" type="presParOf" srcId="{CD76CD23-8C80-4B98-9730-196FE4ABB8AD}" destId="{A2895C5F-5D19-4312-A2E4-7D0CCCF297C3}" srcOrd="4" destOrd="0" presId="urn:microsoft.com/office/officeart/2005/8/layout/hProcess9"/>
    <dgm:cxn modelId="{F5D9935B-79B8-9E47-9938-CE63C5F665A2}" type="presParOf" srcId="{CD76CD23-8C80-4B98-9730-196FE4ABB8AD}" destId="{3D3D8EDF-9944-4BB7-8E9D-FDF6C3416145}" srcOrd="5" destOrd="0" presId="urn:microsoft.com/office/officeart/2005/8/layout/hProcess9"/>
    <dgm:cxn modelId="{573A3894-F720-B94E-9ABB-445E4598E673}" type="presParOf" srcId="{CD76CD23-8C80-4B98-9730-196FE4ABB8AD}" destId="{4FC1B45F-1F10-4367-AC01-5A57B42E41D2}"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FF68B9-2A55-479E-96FB-0E96DC59DC0B}" type="doc">
      <dgm:prSet loTypeId="urn:microsoft.com/office/officeart/2005/8/layout/hProcess9" loCatId="process" qsTypeId="urn:microsoft.com/office/officeart/2005/8/quickstyle/simple1" qsCatId="simple" csTypeId="urn:microsoft.com/office/officeart/2005/8/colors/accent1_2" csCatId="accent1" phldr="1"/>
      <dgm:spPr/>
    </dgm:pt>
    <dgm:pt modelId="{45874550-01C0-4859-A57C-FB09E2D9386E}">
      <dgm:prSet phldrT="[Text]" custT="1"/>
      <dgm:spPr>
        <a:solidFill>
          <a:schemeClr val="bg1">
            <a:lumMod val="65000"/>
          </a:schemeClr>
        </a:solidFill>
      </dgm:spPr>
      <dgm:t>
        <a:bodyPr anchor="t"/>
        <a:lstStyle/>
        <a:p>
          <a:pPr>
            <a:lnSpc>
              <a:spcPct val="90000"/>
            </a:lnSpc>
            <a:spcAft>
              <a:spcPct val="35000"/>
            </a:spcAft>
          </a:pPr>
          <a:r>
            <a:rPr lang="en-US" sz="1800" b="1">
              <a:solidFill>
                <a:schemeClr val="bg1"/>
              </a:solidFill>
              <a:latin typeface="Arial" panose="020B0604020202020204" pitchFamily="34" charset="0"/>
              <a:cs typeface="Arial" panose="020B0604020202020204" pitchFamily="34" charset="0"/>
            </a:rPr>
            <a:t>KEYWORDS</a:t>
          </a:r>
        </a:p>
        <a:p>
          <a:pPr>
            <a:lnSpc>
              <a:spcPct val="100000"/>
            </a:lnSpc>
            <a:spcAft>
              <a:spcPts val="200"/>
            </a:spcAft>
          </a:pPr>
          <a:r>
            <a:rPr lang="en-US" sz="1100">
              <a:solidFill>
                <a:schemeClr val="bg1"/>
              </a:solidFill>
              <a:latin typeface="Arial" panose="020B0604020202020204" pitchFamily="34" charset="0"/>
              <a:cs typeface="Arial" panose="020B0604020202020204" pitchFamily="34" charset="0"/>
            </a:rPr>
            <a:t>*KW research - Data Cube </a:t>
          </a:r>
        </a:p>
        <a:p>
          <a:pPr>
            <a:lnSpc>
              <a:spcPct val="100000"/>
            </a:lnSpc>
            <a:spcAft>
              <a:spcPts val="200"/>
            </a:spcAft>
          </a:pPr>
          <a:r>
            <a:rPr lang="en-US" sz="1100">
              <a:solidFill>
                <a:schemeClr val="bg1"/>
              </a:solidFill>
              <a:latin typeface="Arial" panose="020B0604020202020204" pitchFamily="34" charset="0"/>
              <a:cs typeface="Arial" panose="020B0604020202020204" pitchFamily="34" charset="0"/>
            </a:rPr>
            <a:t>*KW Groups/ PLPs/ Page Groups/ Data Integration</a:t>
          </a:r>
        </a:p>
        <a:p>
          <a:pPr>
            <a:lnSpc>
              <a:spcPct val="100000"/>
            </a:lnSpc>
            <a:spcAft>
              <a:spcPts val="200"/>
            </a:spcAft>
          </a:pPr>
          <a:r>
            <a:rPr lang="en-US" sz="1100">
              <a:latin typeface="Arial" panose="020B0604020202020204" pitchFamily="34" charset="0"/>
              <a:cs typeface="Arial" panose="020B0604020202020204" pitchFamily="34" charset="0"/>
            </a:rPr>
            <a:t>*KW Prioritization - Intent Signal</a:t>
          </a:r>
          <a:endParaRPr lang="en-US" sz="1100">
            <a:solidFill>
              <a:schemeClr val="bg1"/>
            </a:solidFill>
            <a:latin typeface="Arial" panose="020B0604020202020204" pitchFamily="34" charset="0"/>
            <a:cs typeface="Arial" panose="020B0604020202020204" pitchFamily="34" charset="0"/>
          </a:endParaRPr>
        </a:p>
      </dgm:t>
    </dgm:pt>
    <dgm:pt modelId="{03440388-7A6B-4922-A40A-1D7C53683316}" type="parTrans" cxnId="{67F00C82-EAFC-4754-AF9C-15D90D519051}">
      <dgm:prSet/>
      <dgm:spPr/>
      <dgm:t>
        <a:bodyPr/>
        <a:lstStyle/>
        <a:p>
          <a:endParaRPr lang="en-US">
            <a:latin typeface="Arial" panose="020B0604020202020204" pitchFamily="34" charset="0"/>
            <a:cs typeface="Arial" panose="020B0604020202020204" pitchFamily="34" charset="0"/>
          </a:endParaRPr>
        </a:p>
      </dgm:t>
    </dgm:pt>
    <dgm:pt modelId="{562EB9CD-C278-4856-BA11-8E966F048581}" type="sibTrans" cxnId="{67F00C82-EAFC-4754-AF9C-15D90D519051}">
      <dgm:prSet/>
      <dgm:spPr/>
      <dgm:t>
        <a:bodyPr/>
        <a:lstStyle/>
        <a:p>
          <a:endParaRPr lang="en-US">
            <a:latin typeface="Arial" panose="020B0604020202020204" pitchFamily="34" charset="0"/>
            <a:cs typeface="Arial" panose="020B0604020202020204" pitchFamily="34" charset="0"/>
          </a:endParaRPr>
        </a:p>
      </dgm:t>
    </dgm:pt>
    <dgm:pt modelId="{543AD47C-2AE1-4A68-8A7B-9B25D5550A3C}">
      <dgm:prSet phldrT="[Text]" custT="1"/>
      <dgm:spPr>
        <a:solidFill>
          <a:schemeClr val="bg1">
            <a:lumMod val="65000"/>
          </a:schemeClr>
        </a:solidFill>
      </dgm:spPr>
      <dgm:t>
        <a:bodyPr anchor="t"/>
        <a:lstStyle/>
        <a:p>
          <a:r>
            <a:rPr lang="en-US" sz="1800" b="1">
              <a:latin typeface="Arial" panose="020B0604020202020204" pitchFamily="34" charset="0"/>
              <a:cs typeface="Arial" panose="020B0604020202020204" pitchFamily="34" charset="0"/>
            </a:rPr>
            <a:t>CONTENT</a:t>
          </a:r>
        </a:p>
        <a:p>
          <a:r>
            <a:rPr lang="en-US" sz="1100">
              <a:latin typeface="Arial" panose="020B0604020202020204" pitchFamily="34" charset="0"/>
              <a:cs typeface="Arial" panose="020B0604020202020204" pitchFamily="34" charset="0"/>
            </a:rPr>
            <a:t>* Competitive content gaps – Data Cube &amp; Share of Voice </a:t>
          </a:r>
        </a:p>
        <a:p>
          <a:r>
            <a:rPr lang="en-US" sz="1100">
              <a:latin typeface="Arial" panose="020B0604020202020204" pitchFamily="34" charset="0"/>
              <a:cs typeface="Arial" panose="020B0604020202020204" pitchFamily="34" charset="0"/>
            </a:rPr>
            <a:t>* Build business cases - Opportunity Forecasting </a:t>
          </a:r>
        </a:p>
        <a:p>
          <a:r>
            <a:rPr lang="en-US" sz="1100">
              <a:latin typeface="Arial" panose="020B0604020202020204" pitchFamily="34" charset="0"/>
              <a:cs typeface="Arial" panose="020B0604020202020204" pitchFamily="34" charset="0"/>
            </a:rPr>
            <a:t>* Content gaps along Buyer’s Journey</a:t>
          </a:r>
        </a:p>
      </dgm:t>
    </dgm:pt>
    <dgm:pt modelId="{B411E393-E9AF-400A-9B70-EB1E5B03F555}" type="parTrans" cxnId="{304BD686-AC8E-4B85-AC81-6AAEE18D23C0}">
      <dgm:prSet/>
      <dgm:spPr/>
      <dgm:t>
        <a:bodyPr/>
        <a:lstStyle/>
        <a:p>
          <a:endParaRPr lang="en-US">
            <a:latin typeface="Arial" panose="020B0604020202020204" pitchFamily="34" charset="0"/>
            <a:cs typeface="Arial" panose="020B0604020202020204" pitchFamily="34" charset="0"/>
          </a:endParaRPr>
        </a:p>
      </dgm:t>
    </dgm:pt>
    <dgm:pt modelId="{76D7B563-1B90-49D9-AACD-A8E10D9DFFBF}" type="sibTrans" cxnId="{304BD686-AC8E-4B85-AC81-6AAEE18D23C0}">
      <dgm:prSet/>
      <dgm:spPr/>
      <dgm:t>
        <a:bodyPr/>
        <a:lstStyle/>
        <a:p>
          <a:endParaRPr lang="en-US">
            <a:latin typeface="Arial" panose="020B0604020202020204" pitchFamily="34" charset="0"/>
            <a:cs typeface="Arial" panose="020B0604020202020204" pitchFamily="34" charset="0"/>
          </a:endParaRPr>
        </a:p>
      </dgm:t>
    </dgm:pt>
    <dgm:pt modelId="{5D757032-1E79-409D-9CDA-37494E1CE4DE}">
      <dgm:prSet phldrT="[Text]" custT="1"/>
      <dgm:spPr>
        <a:solidFill>
          <a:schemeClr val="bg1">
            <a:lumMod val="65000"/>
          </a:schemeClr>
        </a:solidFill>
      </dgm:spPr>
      <dgm:t>
        <a:bodyPr anchor="ctr"/>
        <a:lstStyle/>
        <a:p>
          <a:r>
            <a:rPr lang="en-US" sz="1100">
              <a:latin typeface="Arial" panose="020B0604020202020204" pitchFamily="34" charset="0"/>
              <a:cs typeface="Arial" panose="020B0604020202020204" pitchFamily="34" charset="0"/>
            </a:rPr>
            <a:t>* </a:t>
          </a:r>
          <a:r>
            <a:rPr lang="en-US" sz="1100" b="1">
              <a:latin typeface="Arial" panose="020B0604020202020204" pitchFamily="34" charset="0"/>
              <a:cs typeface="Arial" panose="020B0604020202020204" pitchFamily="34" charset="0"/>
            </a:rPr>
            <a:t>Optimize: </a:t>
          </a:r>
          <a:r>
            <a:rPr lang="en-US" sz="1100">
              <a:latin typeface="Arial" panose="020B0604020202020204" pitchFamily="34" charset="0"/>
              <a:cs typeface="Arial" panose="020B0604020202020204" pitchFamily="34" charset="0"/>
            </a:rPr>
            <a:t>existing content - Insights &amp; Recommendations </a:t>
          </a:r>
        </a:p>
        <a:p>
          <a:r>
            <a:rPr lang="en-US" sz="1100">
              <a:latin typeface="Arial" panose="020B0604020202020204" pitchFamily="34" charset="0"/>
              <a:cs typeface="Arial" panose="020B0604020202020204" pitchFamily="34" charset="0"/>
            </a:rPr>
            <a:t>* </a:t>
          </a:r>
          <a:r>
            <a:rPr lang="en-US" sz="1100" b="1">
              <a:latin typeface="Arial" panose="020B0604020202020204" pitchFamily="34" charset="0"/>
              <a:cs typeface="Arial" panose="020B0604020202020204" pitchFamily="34" charset="0"/>
            </a:rPr>
            <a:t>Create:</a:t>
          </a:r>
          <a:r>
            <a:rPr lang="en-US" sz="1100">
              <a:latin typeface="Arial" panose="020B0604020202020204" pitchFamily="34" charset="0"/>
              <a:cs typeface="Arial" panose="020B0604020202020204" pitchFamily="34" charset="0"/>
            </a:rPr>
            <a:t> new content - BrightEdge Content</a:t>
          </a:r>
        </a:p>
        <a:p>
          <a:r>
            <a:rPr lang="en-US" sz="1100">
              <a:latin typeface="Arial" panose="020B0604020202020204" pitchFamily="34" charset="0"/>
              <a:cs typeface="Arial" panose="020B0604020202020204" pitchFamily="34" charset="0"/>
            </a:rPr>
            <a:t>* </a:t>
          </a:r>
          <a:r>
            <a:rPr lang="en-US" sz="1100" b="1">
              <a:latin typeface="Arial" panose="020B0604020202020204" pitchFamily="34" charset="0"/>
              <a:cs typeface="Arial" panose="020B0604020202020204" pitchFamily="34" charset="0"/>
            </a:rPr>
            <a:t>Launch:</a:t>
          </a:r>
          <a:r>
            <a:rPr lang="en-US" sz="1100">
              <a:latin typeface="Arial" panose="020B0604020202020204" pitchFamily="34" charset="0"/>
              <a:cs typeface="Arial" panose="020B0604020202020204" pitchFamily="34" charset="0"/>
            </a:rPr>
            <a:t> site enhancements – Insights &amp; ContentIQ</a:t>
          </a:r>
        </a:p>
      </dgm:t>
    </dgm:pt>
    <dgm:pt modelId="{70CE361E-4151-453A-BE2C-CF2B433B3E87}" type="parTrans" cxnId="{DAF798BE-797E-42DF-9578-BA63464C2D7C}">
      <dgm:prSet/>
      <dgm:spPr/>
      <dgm:t>
        <a:bodyPr/>
        <a:lstStyle/>
        <a:p>
          <a:endParaRPr lang="en-US">
            <a:latin typeface="Arial" panose="020B0604020202020204" pitchFamily="34" charset="0"/>
            <a:cs typeface="Arial" panose="020B0604020202020204" pitchFamily="34" charset="0"/>
          </a:endParaRPr>
        </a:p>
      </dgm:t>
    </dgm:pt>
    <dgm:pt modelId="{5E879750-494D-40FA-9E40-62A755F1152D}" type="sibTrans" cxnId="{DAF798BE-797E-42DF-9578-BA63464C2D7C}">
      <dgm:prSet/>
      <dgm:spPr/>
      <dgm:t>
        <a:bodyPr/>
        <a:lstStyle/>
        <a:p>
          <a:endParaRPr lang="en-US">
            <a:latin typeface="Arial" panose="020B0604020202020204" pitchFamily="34" charset="0"/>
            <a:cs typeface="Arial" panose="020B0604020202020204" pitchFamily="34" charset="0"/>
          </a:endParaRPr>
        </a:p>
      </dgm:t>
    </dgm:pt>
    <dgm:pt modelId="{B7E28A2B-3BA7-4F2F-8410-092BFE1E3A01}">
      <dgm:prSet phldrT="[Text]" custT="1"/>
      <dgm:spPr>
        <a:solidFill>
          <a:schemeClr val="bg1">
            <a:lumMod val="65000"/>
          </a:schemeClr>
        </a:solidFill>
      </dgm:spPr>
      <dgm:t>
        <a:bodyPr anchor="ctr"/>
        <a:lstStyle/>
        <a:p>
          <a:r>
            <a:rPr lang="en-US" sz="1100">
              <a:latin typeface="Arial" panose="020B0604020202020204" pitchFamily="34" charset="0"/>
              <a:cs typeface="Arial" panose="020B0604020202020204" pitchFamily="34" charset="0"/>
            </a:rPr>
            <a:t>* Customizable dashboards, trended charts &amp; data-driven optimization – StoryBuilder</a:t>
          </a:r>
        </a:p>
        <a:p>
          <a:r>
            <a:rPr lang="en-US" sz="1100">
              <a:latin typeface="Arial" panose="020B0604020202020204" pitchFamily="34" charset="0"/>
              <a:cs typeface="Arial" panose="020B0604020202020204" pitchFamily="34" charset="0"/>
            </a:rPr>
            <a:t>* Identify full list of keywords that each page ranks for – Site Report (GSC Data) </a:t>
          </a:r>
        </a:p>
        <a:p>
          <a:endParaRPr lang="en-US" sz="1200">
            <a:latin typeface="Arial" panose="020B0604020202020204" pitchFamily="34" charset="0"/>
            <a:cs typeface="Arial" panose="020B0604020202020204" pitchFamily="34" charset="0"/>
          </a:endParaRPr>
        </a:p>
      </dgm:t>
    </dgm:pt>
    <dgm:pt modelId="{909BD1AD-52D0-42FB-85D8-AC7DB1281A76}" type="parTrans" cxnId="{4113919C-B74C-49AE-8E45-5216DDD1B5D4}">
      <dgm:prSet/>
      <dgm:spPr/>
      <dgm:t>
        <a:bodyPr/>
        <a:lstStyle/>
        <a:p>
          <a:endParaRPr lang="en-US">
            <a:latin typeface="Arial" panose="020B0604020202020204" pitchFamily="34" charset="0"/>
            <a:cs typeface="Arial" panose="020B0604020202020204" pitchFamily="34" charset="0"/>
          </a:endParaRPr>
        </a:p>
      </dgm:t>
    </dgm:pt>
    <dgm:pt modelId="{C9FB4624-CB9B-4146-A03C-62BAA2C7F328}" type="sibTrans" cxnId="{4113919C-B74C-49AE-8E45-5216DDD1B5D4}">
      <dgm:prSet/>
      <dgm:spPr/>
      <dgm:t>
        <a:bodyPr/>
        <a:lstStyle/>
        <a:p>
          <a:endParaRPr lang="en-US">
            <a:latin typeface="Arial" panose="020B0604020202020204" pitchFamily="34" charset="0"/>
            <a:cs typeface="Arial" panose="020B0604020202020204" pitchFamily="34" charset="0"/>
          </a:endParaRPr>
        </a:p>
      </dgm:t>
    </dgm:pt>
    <dgm:pt modelId="{9E23ECED-9A75-4BB2-9BED-C4E521190B3A}" type="pres">
      <dgm:prSet presAssocID="{5DFF68B9-2A55-479E-96FB-0E96DC59DC0B}" presName="CompostProcess" presStyleCnt="0">
        <dgm:presLayoutVars>
          <dgm:dir/>
          <dgm:resizeHandles val="exact"/>
        </dgm:presLayoutVars>
      </dgm:prSet>
      <dgm:spPr/>
    </dgm:pt>
    <dgm:pt modelId="{007726EC-E04A-4909-9F0E-E8613AD4F026}" type="pres">
      <dgm:prSet presAssocID="{5DFF68B9-2A55-479E-96FB-0E96DC59DC0B}" presName="arrow" presStyleLbl="bgShp" presStyleIdx="0" presStyleCnt="1" custScaleX="117330"/>
      <dgm:spPr>
        <a:solidFill>
          <a:schemeClr val="accent5">
            <a:lumMod val="20000"/>
            <a:lumOff val="80000"/>
          </a:schemeClr>
        </a:solidFill>
      </dgm:spPr>
    </dgm:pt>
    <dgm:pt modelId="{CD76CD23-8C80-4B98-9730-196FE4ABB8AD}" type="pres">
      <dgm:prSet presAssocID="{5DFF68B9-2A55-479E-96FB-0E96DC59DC0B}" presName="linearProcess" presStyleCnt="0"/>
      <dgm:spPr/>
    </dgm:pt>
    <dgm:pt modelId="{CFE95DCD-9D3B-4DDA-AB82-180ACF4CC2D6}" type="pres">
      <dgm:prSet presAssocID="{45874550-01C0-4859-A57C-FB09E2D9386E}" presName="textNode" presStyleLbl="node1" presStyleIdx="0" presStyleCnt="4">
        <dgm:presLayoutVars>
          <dgm:bulletEnabled val="1"/>
        </dgm:presLayoutVars>
      </dgm:prSet>
      <dgm:spPr/>
      <dgm:t>
        <a:bodyPr/>
        <a:lstStyle/>
        <a:p>
          <a:endParaRPr lang="en-US"/>
        </a:p>
      </dgm:t>
    </dgm:pt>
    <dgm:pt modelId="{21D0EFCC-88DC-4A2E-A356-5B4D8AEF9A89}" type="pres">
      <dgm:prSet presAssocID="{562EB9CD-C278-4856-BA11-8E966F048581}" presName="sibTrans" presStyleCnt="0"/>
      <dgm:spPr/>
    </dgm:pt>
    <dgm:pt modelId="{506E8302-5FF5-403F-A003-E43A517D2A00}" type="pres">
      <dgm:prSet presAssocID="{543AD47C-2AE1-4A68-8A7B-9B25D5550A3C}" presName="textNode" presStyleLbl="node1" presStyleIdx="1" presStyleCnt="4" custLinFactNeighborX="-6472">
        <dgm:presLayoutVars>
          <dgm:bulletEnabled val="1"/>
        </dgm:presLayoutVars>
      </dgm:prSet>
      <dgm:spPr/>
      <dgm:t>
        <a:bodyPr/>
        <a:lstStyle/>
        <a:p>
          <a:endParaRPr lang="en-US"/>
        </a:p>
      </dgm:t>
    </dgm:pt>
    <dgm:pt modelId="{D0CD491C-7F1D-4394-B858-A4873A60FC2F}" type="pres">
      <dgm:prSet presAssocID="{76D7B563-1B90-49D9-AACD-A8E10D9DFFBF}" presName="sibTrans" presStyleCnt="0"/>
      <dgm:spPr/>
    </dgm:pt>
    <dgm:pt modelId="{A2895C5F-5D19-4312-A2E4-7D0CCCF297C3}" type="pres">
      <dgm:prSet presAssocID="{5D757032-1E79-409D-9CDA-37494E1CE4DE}" presName="textNode" presStyleLbl="node1" presStyleIdx="2" presStyleCnt="4">
        <dgm:presLayoutVars>
          <dgm:bulletEnabled val="1"/>
        </dgm:presLayoutVars>
      </dgm:prSet>
      <dgm:spPr/>
      <dgm:t>
        <a:bodyPr/>
        <a:lstStyle/>
        <a:p>
          <a:endParaRPr lang="en-US"/>
        </a:p>
      </dgm:t>
    </dgm:pt>
    <dgm:pt modelId="{3D3D8EDF-9944-4BB7-8E9D-FDF6C3416145}" type="pres">
      <dgm:prSet presAssocID="{5E879750-494D-40FA-9E40-62A755F1152D}" presName="sibTrans" presStyleCnt="0"/>
      <dgm:spPr/>
    </dgm:pt>
    <dgm:pt modelId="{4FC1B45F-1F10-4367-AC01-5A57B42E41D2}" type="pres">
      <dgm:prSet presAssocID="{B7E28A2B-3BA7-4F2F-8410-092BFE1E3A01}" presName="textNode" presStyleLbl="node1" presStyleIdx="3" presStyleCnt="4">
        <dgm:presLayoutVars>
          <dgm:bulletEnabled val="1"/>
        </dgm:presLayoutVars>
      </dgm:prSet>
      <dgm:spPr/>
      <dgm:t>
        <a:bodyPr/>
        <a:lstStyle/>
        <a:p>
          <a:endParaRPr lang="en-US"/>
        </a:p>
      </dgm:t>
    </dgm:pt>
  </dgm:ptLst>
  <dgm:cxnLst>
    <dgm:cxn modelId="{304BD686-AC8E-4B85-AC81-6AAEE18D23C0}" srcId="{5DFF68B9-2A55-479E-96FB-0E96DC59DC0B}" destId="{543AD47C-2AE1-4A68-8A7B-9B25D5550A3C}" srcOrd="1" destOrd="0" parTransId="{B411E393-E9AF-400A-9B70-EB1E5B03F555}" sibTransId="{76D7B563-1B90-49D9-AACD-A8E10D9DFFBF}"/>
    <dgm:cxn modelId="{DFF05BC7-5766-A44F-89C3-8216A6423F4A}" type="presOf" srcId="{B7E28A2B-3BA7-4F2F-8410-092BFE1E3A01}" destId="{4FC1B45F-1F10-4367-AC01-5A57B42E41D2}" srcOrd="0" destOrd="0" presId="urn:microsoft.com/office/officeart/2005/8/layout/hProcess9"/>
    <dgm:cxn modelId="{145CC0C2-C1AD-5F4C-85D7-5B25AED46C12}" type="presOf" srcId="{45874550-01C0-4859-A57C-FB09E2D9386E}" destId="{CFE95DCD-9D3B-4DDA-AB82-180ACF4CC2D6}" srcOrd="0" destOrd="0" presId="urn:microsoft.com/office/officeart/2005/8/layout/hProcess9"/>
    <dgm:cxn modelId="{6E55BC4F-6D91-0448-867F-6EFCD0537EEF}" type="presOf" srcId="{543AD47C-2AE1-4A68-8A7B-9B25D5550A3C}" destId="{506E8302-5FF5-403F-A003-E43A517D2A00}" srcOrd="0" destOrd="0" presId="urn:microsoft.com/office/officeart/2005/8/layout/hProcess9"/>
    <dgm:cxn modelId="{4113919C-B74C-49AE-8E45-5216DDD1B5D4}" srcId="{5DFF68B9-2A55-479E-96FB-0E96DC59DC0B}" destId="{B7E28A2B-3BA7-4F2F-8410-092BFE1E3A01}" srcOrd="3" destOrd="0" parTransId="{909BD1AD-52D0-42FB-85D8-AC7DB1281A76}" sibTransId="{C9FB4624-CB9B-4146-A03C-62BAA2C7F328}"/>
    <dgm:cxn modelId="{67F00C82-EAFC-4754-AF9C-15D90D519051}" srcId="{5DFF68B9-2A55-479E-96FB-0E96DC59DC0B}" destId="{45874550-01C0-4859-A57C-FB09E2D9386E}" srcOrd="0" destOrd="0" parTransId="{03440388-7A6B-4922-A40A-1D7C53683316}" sibTransId="{562EB9CD-C278-4856-BA11-8E966F048581}"/>
    <dgm:cxn modelId="{DAF798BE-797E-42DF-9578-BA63464C2D7C}" srcId="{5DFF68B9-2A55-479E-96FB-0E96DC59DC0B}" destId="{5D757032-1E79-409D-9CDA-37494E1CE4DE}" srcOrd="2" destOrd="0" parTransId="{70CE361E-4151-453A-BE2C-CF2B433B3E87}" sibTransId="{5E879750-494D-40FA-9E40-62A755F1152D}"/>
    <dgm:cxn modelId="{CB3B3BD3-1B76-D94D-964A-B162D6A5C6B2}" type="presOf" srcId="{5D757032-1E79-409D-9CDA-37494E1CE4DE}" destId="{A2895C5F-5D19-4312-A2E4-7D0CCCF297C3}" srcOrd="0" destOrd="0" presId="urn:microsoft.com/office/officeart/2005/8/layout/hProcess9"/>
    <dgm:cxn modelId="{7D44817A-94BD-9E42-AD6F-4CC5081F8AEC}" type="presOf" srcId="{5DFF68B9-2A55-479E-96FB-0E96DC59DC0B}" destId="{9E23ECED-9A75-4BB2-9BED-C4E521190B3A}" srcOrd="0" destOrd="0" presId="urn:microsoft.com/office/officeart/2005/8/layout/hProcess9"/>
    <dgm:cxn modelId="{8A166C6B-9CF5-BB46-9996-25E08FE978AB}" type="presParOf" srcId="{9E23ECED-9A75-4BB2-9BED-C4E521190B3A}" destId="{007726EC-E04A-4909-9F0E-E8613AD4F026}" srcOrd="0" destOrd="0" presId="urn:microsoft.com/office/officeart/2005/8/layout/hProcess9"/>
    <dgm:cxn modelId="{56BF9D38-26DA-6949-9143-7609C1A8A61E}" type="presParOf" srcId="{9E23ECED-9A75-4BB2-9BED-C4E521190B3A}" destId="{CD76CD23-8C80-4B98-9730-196FE4ABB8AD}" srcOrd="1" destOrd="0" presId="urn:microsoft.com/office/officeart/2005/8/layout/hProcess9"/>
    <dgm:cxn modelId="{40269A06-3FC3-EC4A-A565-510429C12999}" type="presParOf" srcId="{CD76CD23-8C80-4B98-9730-196FE4ABB8AD}" destId="{CFE95DCD-9D3B-4DDA-AB82-180ACF4CC2D6}" srcOrd="0" destOrd="0" presId="urn:microsoft.com/office/officeart/2005/8/layout/hProcess9"/>
    <dgm:cxn modelId="{B2F386CB-1749-B844-96E0-3A218E141147}" type="presParOf" srcId="{CD76CD23-8C80-4B98-9730-196FE4ABB8AD}" destId="{21D0EFCC-88DC-4A2E-A356-5B4D8AEF9A89}" srcOrd="1" destOrd="0" presId="urn:microsoft.com/office/officeart/2005/8/layout/hProcess9"/>
    <dgm:cxn modelId="{6CE6C58F-B032-8840-AAF1-AC708B78BAF0}" type="presParOf" srcId="{CD76CD23-8C80-4B98-9730-196FE4ABB8AD}" destId="{506E8302-5FF5-403F-A003-E43A517D2A00}" srcOrd="2" destOrd="0" presId="urn:microsoft.com/office/officeart/2005/8/layout/hProcess9"/>
    <dgm:cxn modelId="{76B3B07A-3BEA-3F44-B4A2-1DB34D2C9836}" type="presParOf" srcId="{CD76CD23-8C80-4B98-9730-196FE4ABB8AD}" destId="{D0CD491C-7F1D-4394-B858-A4873A60FC2F}" srcOrd="3" destOrd="0" presId="urn:microsoft.com/office/officeart/2005/8/layout/hProcess9"/>
    <dgm:cxn modelId="{105C620F-2D57-994D-8058-F7CD26D8E021}" type="presParOf" srcId="{CD76CD23-8C80-4B98-9730-196FE4ABB8AD}" destId="{A2895C5F-5D19-4312-A2E4-7D0CCCF297C3}" srcOrd="4" destOrd="0" presId="urn:microsoft.com/office/officeart/2005/8/layout/hProcess9"/>
    <dgm:cxn modelId="{F5D9935B-79B8-9E47-9938-CE63C5F665A2}" type="presParOf" srcId="{CD76CD23-8C80-4B98-9730-196FE4ABB8AD}" destId="{3D3D8EDF-9944-4BB7-8E9D-FDF6C3416145}" srcOrd="5" destOrd="0" presId="urn:microsoft.com/office/officeart/2005/8/layout/hProcess9"/>
    <dgm:cxn modelId="{573A3894-F720-B94E-9ABB-445E4598E673}" type="presParOf" srcId="{CD76CD23-8C80-4B98-9730-196FE4ABB8AD}" destId="{4FC1B45F-1F10-4367-AC01-5A57B42E41D2}"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98EEC5-34BD-CE47-9FC6-20A33E4F2CE4}" type="doc">
      <dgm:prSet loTypeId="urn:microsoft.com/office/officeart/2005/8/layout/pyramid3" loCatId="" qsTypeId="urn:microsoft.com/office/officeart/2005/8/quickstyle/simple1" qsCatId="simple" csTypeId="urn:microsoft.com/office/officeart/2005/8/colors/colorful5" csCatId="colorful" phldr="1"/>
      <dgm:spPr/>
    </dgm:pt>
    <dgm:pt modelId="{342DDF55-BFD3-D84B-9149-D0FB05DF1694}">
      <dgm:prSet phldrT="[Text]"/>
      <dgm:spPr>
        <a:solidFill>
          <a:srgbClr val="00B0F0"/>
        </a:solidFill>
      </dgm:spPr>
      <dgm:t>
        <a:bodyPr/>
        <a:lstStyle/>
        <a:p>
          <a:endParaRPr lang="en-US">
            <a:solidFill>
              <a:schemeClr val="bg1"/>
            </a:solidFill>
          </a:endParaRPr>
        </a:p>
      </dgm:t>
    </dgm:pt>
    <dgm:pt modelId="{897220EC-D3F5-244B-AD2A-3A4C92470E97}" type="parTrans" cxnId="{AC1063E1-D7E1-ED4F-953E-ACAD23F713C1}">
      <dgm:prSet/>
      <dgm:spPr/>
      <dgm:t>
        <a:bodyPr/>
        <a:lstStyle/>
        <a:p>
          <a:endParaRPr lang="en-US">
            <a:solidFill>
              <a:schemeClr val="bg1"/>
            </a:solidFill>
          </a:endParaRPr>
        </a:p>
      </dgm:t>
    </dgm:pt>
    <dgm:pt modelId="{1A22C604-5E7D-344B-9CD2-A26F1BB5A66F}" type="sibTrans" cxnId="{AC1063E1-D7E1-ED4F-953E-ACAD23F713C1}">
      <dgm:prSet/>
      <dgm:spPr/>
      <dgm:t>
        <a:bodyPr/>
        <a:lstStyle/>
        <a:p>
          <a:endParaRPr lang="en-US">
            <a:solidFill>
              <a:schemeClr val="bg1"/>
            </a:solidFill>
          </a:endParaRPr>
        </a:p>
      </dgm:t>
    </dgm:pt>
    <dgm:pt modelId="{923D1E35-3E5B-9B4A-8840-9067E27771BB}">
      <dgm:prSet phldrT="[Text]" custT="1"/>
      <dgm:spPr>
        <a:solidFill>
          <a:srgbClr val="00B0F0">
            <a:alpha val="31000"/>
          </a:srgbClr>
        </a:solidFill>
      </dgm:spPr>
      <dgm:t>
        <a:bodyPr/>
        <a:lstStyle/>
        <a:p>
          <a:endParaRPr lang="en-US" sz="2000">
            <a:solidFill>
              <a:schemeClr val="bg1"/>
            </a:solidFill>
          </a:endParaRPr>
        </a:p>
      </dgm:t>
    </dgm:pt>
    <dgm:pt modelId="{57DE3A12-1382-0348-A21D-146DD089583B}" type="parTrans" cxnId="{7C2FF43F-6D97-7B4B-A4B3-5B0D9D6B82F0}">
      <dgm:prSet/>
      <dgm:spPr/>
      <dgm:t>
        <a:bodyPr/>
        <a:lstStyle/>
        <a:p>
          <a:endParaRPr lang="en-US">
            <a:solidFill>
              <a:schemeClr val="bg1"/>
            </a:solidFill>
          </a:endParaRPr>
        </a:p>
      </dgm:t>
    </dgm:pt>
    <dgm:pt modelId="{8CA71731-1F80-7143-A545-6C4D5BAA0DD4}" type="sibTrans" cxnId="{7C2FF43F-6D97-7B4B-A4B3-5B0D9D6B82F0}">
      <dgm:prSet/>
      <dgm:spPr/>
      <dgm:t>
        <a:bodyPr/>
        <a:lstStyle/>
        <a:p>
          <a:endParaRPr lang="en-US">
            <a:solidFill>
              <a:schemeClr val="bg1"/>
            </a:solidFill>
          </a:endParaRPr>
        </a:p>
      </dgm:t>
    </dgm:pt>
    <dgm:pt modelId="{CB51B59B-A170-3345-AE4A-BC927BA79FFD}" type="pres">
      <dgm:prSet presAssocID="{1598EEC5-34BD-CE47-9FC6-20A33E4F2CE4}" presName="Name0" presStyleCnt="0">
        <dgm:presLayoutVars>
          <dgm:dir/>
          <dgm:animLvl val="lvl"/>
          <dgm:resizeHandles val="exact"/>
        </dgm:presLayoutVars>
      </dgm:prSet>
      <dgm:spPr/>
    </dgm:pt>
    <dgm:pt modelId="{50BBC06C-9F0C-A14A-81E9-7DF2C45C30BE}" type="pres">
      <dgm:prSet presAssocID="{342DDF55-BFD3-D84B-9149-D0FB05DF1694}" presName="Name8" presStyleCnt="0"/>
      <dgm:spPr/>
    </dgm:pt>
    <dgm:pt modelId="{3C32999F-959B-4F41-A95E-E8ACC25FC0BE}" type="pres">
      <dgm:prSet presAssocID="{342DDF55-BFD3-D84B-9149-D0FB05DF1694}" presName="level" presStyleLbl="node1" presStyleIdx="0" presStyleCnt="2" custScaleY="186985">
        <dgm:presLayoutVars>
          <dgm:chMax val="1"/>
          <dgm:bulletEnabled val="1"/>
        </dgm:presLayoutVars>
      </dgm:prSet>
      <dgm:spPr/>
      <dgm:t>
        <a:bodyPr/>
        <a:lstStyle/>
        <a:p>
          <a:endParaRPr lang="en-US"/>
        </a:p>
      </dgm:t>
    </dgm:pt>
    <dgm:pt modelId="{AC33782A-200E-BB48-A50A-80E483EEAC49}" type="pres">
      <dgm:prSet presAssocID="{342DDF55-BFD3-D84B-9149-D0FB05DF1694}" presName="levelTx" presStyleLbl="revTx" presStyleIdx="0" presStyleCnt="0">
        <dgm:presLayoutVars>
          <dgm:chMax val="1"/>
          <dgm:bulletEnabled val="1"/>
        </dgm:presLayoutVars>
      </dgm:prSet>
      <dgm:spPr/>
      <dgm:t>
        <a:bodyPr/>
        <a:lstStyle/>
        <a:p>
          <a:endParaRPr lang="en-US"/>
        </a:p>
      </dgm:t>
    </dgm:pt>
    <dgm:pt modelId="{21043E64-562E-E241-994F-78E1439719CB}" type="pres">
      <dgm:prSet presAssocID="{923D1E35-3E5B-9B4A-8840-9067E27771BB}" presName="Name8" presStyleCnt="0"/>
      <dgm:spPr/>
    </dgm:pt>
    <dgm:pt modelId="{37E0151C-A98E-674D-8D17-EB90BE399E03}" type="pres">
      <dgm:prSet presAssocID="{923D1E35-3E5B-9B4A-8840-9067E27771BB}" presName="level" presStyleLbl="node1" presStyleIdx="1" presStyleCnt="2">
        <dgm:presLayoutVars>
          <dgm:chMax val="1"/>
          <dgm:bulletEnabled val="1"/>
        </dgm:presLayoutVars>
      </dgm:prSet>
      <dgm:spPr/>
      <dgm:t>
        <a:bodyPr/>
        <a:lstStyle/>
        <a:p>
          <a:endParaRPr lang="en-US"/>
        </a:p>
      </dgm:t>
    </dgm:pt>
    <dgm:pt modelId="{5992000C-F139-F34D-9262-7EAAFFA33D84}" type="pres">
      <dgm:prSet presAssocID="{923D1E35-3E5B-9B4A-8840-9067E27771BB}" presName="levelTx" presStyleLbl="revTx" presStyleIdx="0" presStyleCnt="0">
        <dgm:presLayoutVars>
          <dgm:chMax val="1"/>
          <dgm:bulletEnabled val="1"/>
        </dgm:presLayoutVars>
      </dgm:prSet>
      <dgm:spPr/>
      <dgm:t>
        <a:bodyPr/>
        <a:lstStyle/>
        <a:p>
          <a:endParaRPr lang="en-US"/>
        </a:p>
      </dgm:t>
    </dgm:pt>
  </dgm:ptLst>
  <dgm:cxnLst>
    <dgm:cxn modelId="{AC1063E1-D7E1-ED4F-953E-ACAD23F713C1}" srcId="{1598EEC5-34BD-CE47-9FC6-20A33E4F2CE4}" destId="{342DDF55-BFD3-D84B-9149-D0FB05DF1694}" srcOrd="0" destOrd="0" parTransId="{897220EC-D3F5-244B-AD2A-3A4C92470E97}" sibTransId="{1A22C604-5E7D-344B-9CD2-A26F1BB5A66F}"/>
    <dgm:cxn modelId="{7C2FF43F-6D97-7B4B-A4B3-5B0D9D6B82F0}" srcId="{1598EEC5-34BD-CE47-9FC6-20A33E4F2CE4}" destId="{923D1E35-3E5B-9B4A-8840-9067E27771BB}" srcOrd="1" destOrd="0" parTransId="{57DE3A12-1382-0348-A21D-146DD089583B}" sibTransId="{8CA71731-1F80-7143-A545-6C4D5BAA0DD4}"/>
    <dgm:cxn modelId="{303885CD-F27E-7C4D-98F6-E542CEC37B1F}" type="presOf" srcId="{342DDF55-BFD3-D84B-9149-D0FB05DF1694}" destId="{3C32999F-959B-4F41-A95E-E8ACC25FC0BE}" srcOrd="0" destOrd="0" presId="urn:microsoft.com/office/officeart/2005/8/layout/pyramid3"/>
    <dgm:cxn modelId="{AB8F93C7-0426-9341-922C-5205B4542012}" type="presOf" srcId="{923D1E35-3E5B-9B4A-8840-9067E27771BB}" destId="{37E0151C-A98E-674D-8D17-EB90BE399E03}" srcOrd="0" destOrd="0" presId="urn:microsoft.com/office/officeart/2005/8/layout/pyramid3"/>
    <dgm:cxn modelId="{69C6AB98-5B72-E141-B599-82ABE3FD6A7B}" type="presOf" srcId="{342DDF55-BFD3-D84B-9149-D0FB05DF1694}" destId="{AC33782A-200E-BB48-A50A-80E483EEAC49}" srcOrd="1" destOrd="0" presId="urn:microsoft.com/office/officeart/2005/8/layout/pyramid3"/>
    <dgm:cxn modelId="{582B0452-7A48-7D4B-A14F-ADB1BEA134B0}" type="presOf" srcId="{1598EEC5-34BD-CE47-9FC6-20A33E4F2CE4}" destId="{CB51B59B-A170-3345-AE4A-BC927BA79FFD}" srcOrd="0" destOrd="0" presId="urn:microsoft.com/office/officeart/2005/8/layout/pyramid3"/>
    <dgm:cxn modelId="{55592556-D2CA-0448-9459-AE7E08F7540F}" type="presOf" srcId="{923D1E35-3E5B-9B4A-8840-9067E27771BB}" destId="{5992000C-F139-F34D-9262-7EAAFFA33D84}" srcOrd="1" destOrd="0" presId="urn:microsoft.com/office/officeart/2005/8/layout/pyramid3"/>
    <dgm:cxn modelId="{2CF2F9A6-D178-0846-9B21-74BB08448577}" type="presParOf" srcId="{CB51B59B-A170-3345-AE4A-BC927BA79FFD}" destId="{50BBC06C-9F0C-A14A-81E9-7DF2C45C30BE}" srcOrd="0" destOrd="0" presId="urn:microsoft.com/office/officeart/2005/8/layout/pyramid3"/>
    <dgm:cxn modelId="{90A5D351-019D-6E48-A1AB-7DAF01C8A0C7}" type="presParOf" srcId="{50BBC06C-9F0C-A14A-81E9-7DF2C45C30BE}" destId="{3C32999F-959B-4F41-A95E-E8ACC25FC0BE}" srcOrd="0" destOrd="0" presId="urn:microsoft.com/office/officeart/2005/8/layout/pyramid3"/>
    <dgm:cxn modelId="{54FA8DDA-E511-7641-9DA8-77A9A1ACA432}" type="presParOf" srcId="{50BBC06C-9F0C-A14A-81E9-7DF2C45C30BE}" destId="{AC33782A-200E-BB48-A50A-80E483EEAC49}" srcOrd="1" destOrd="0" presId="urn:microsoft.com/office/officeart/2005/8/layout/pyramid3"/>
    <dgm:cxn modelId="{61E4335B-9C1C-F64F-BDB1-C1B5BB8FB64D}" type="presParOf" srcId="{CB51B59B-A170-3345-AE4A-BC927BA79FFD}" destId="{21043E64-562E-E241-994F-78E1439719CB}" srcOrd="1" destOrd="0" presId="urn:microsoft.com/office/officeart/2005/8/layout/pyramid3"/>
    <dgm:cxn modelId="{B97582E3-86BB-5943-B581-87E1FCB2C9AE}" type="presParOf" srcId="{21043E64-562E-E241-994F-78E1439719CB}" destId="{37E0151C-A98E-674D-8D17-EB90BE399E03}" srcOrd="0" destOrd="0" presId="urn:microsoft.com/office/officeart/2005/8/layout/pyramid3"/>
    <dgm:cxn modelId="{9F6DEBA6-2FBF-CB40-9D52-DEAEB6147502}" type="presParOf" srcId="{21043E64-562E-E241-994F-78E1439719CB}" destId="{5992000C-F139-F34D-9262-7EAAFFA33D84}"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98EEC5-34BD-CE47-9FC6-20A33E4F2CE4}" type="doc">
      <dgm:prSet loTypeId="urn:microsoft.com/office/officeart/2005/8/layout/pyramid2" loCatId="" qsTypeId="urn:microsoft.com/office/officeart/2005/8/quickstyle/simple1" qsCatId="simple" csTypeId="urn:microsoft.com/office/officeart/2005/8/colors/accent5_2" csCatId="accent5" phldr="1"/>
      <dgm:spPr/>
    </dgm:pt>
    <dgm:pt modelId="{342DDF55-BFD3-D84B-9149-D0FB05DF1694}">
      <dgm:prSet phldrT="[Text]" custT="1"/>
      <dgm:spPr/>
      <dgm:t>
        <a:bodyPr/>
        <a:lstStyle/>
        <a:p>
          <a:r>
            <a:rPr lang="en-US" sz="2000">
              <a:latin typeface="Arial" panose="020B0604020202020204" pitchFamily="34" charset="0"/>
              <a:cs typeface="Arial" panose="020B0604020202020204" pitchFamily="34" charset="0"/>
            </a:rPr>
            <a:t>Bugs</a:t>
          </a:r>
        </a:p>
      </dgm:t>
    </dgm:pt>
    <dgm:pt modelId="{897220EC-D3F5-244B-AD2A-3A4C92470E97}" type="parTrans" cxnId="{AC1063E1-D7E1-ED4F-953E-ACAD23F713C1}">
      <dgm:prSet/>
      <dgm:spPr/>
      <dgm:t>
        <a:bodyPr/>
        <a:lstStyle/>
        <a:p>
          <a:endParaRPr lang="en-US"/>
        </a:p>
      </dgm:t>
    </dgm:pt>
    <dgm:pt modelId="{1A22C604-5E7D-344B-9CD2-A26F1BB5A66F}" type="sibTrans" cxnId="{AC1063E1-D7E1-ED4F-953E-ACAD23F713C1}">
      <dgm:prSet/>
      <dgm:spPr/>
      <dgm:t>
        <a:bodyPr/>
        <a:lstStyle/>
        <a:p>
          <a:endParaRPr lang="en-US"/>
        </a:p>
      </dgm:t>
    </dgm:pt>
    <dgm:pt modelId="{923D1E35-3E5B-9B4A-8840-9067E27771BB}">
      <dgm:prSet phldrT="[Text]" custT="1"/>
      <dgm:spPr/>
      <dgm:t>
        <a:bodyPr/>
        <a:lstStyle/>
        <a:p>
          <a:r>
            <a:rPr lang="en-US" sz="2000">
              <a:latin typeface="Arial" panose="020B0604020202020204" pitchFamily="34" charset="0"/>
              <a:cs typeface="Arial" panose="020B0604020202020204" pitchFamily="34" charset="0"/>
            </a:rPr>
            <a:t>Web Enhancement Projects</a:t>
          </a:r>
        </a:p>
      </dgm:t>
    </dgm:pt>
    <dgm:pt modelId="{57DE3A12-1382-0348-A21D-146DD089583B}" type="parTrans" cxnId="{7C2FF43F-6D97-7B4B-A4B3-5B0D9D6B82F0}">
      <dgm:prSet/>
      <dgm:spPr/>
      <dgm:t>
        <a:bodyPr/>
        <a:lstStyle/>
        <a:p>
          <a:endParaRPr lang="en-US"/>
        </a:p>
      </dgm:t>
    </dgm:pt>
    <dgm:pt modelId="{8CA71731-1F80-7143-A545-6C4D5BAA0DD4}" type="sibTrans" cxnId="{7C2FF43F-6D97-7B4B-A4B3-5B0D9D6B82F0}">
      <dgm:prSet/>
      <dgm:spPr/>
      <dgm:t>
        <a:bodyPr/>
        <a:lstStyle/>
        <a:p>
          <a:endParaRPr lang="en-US"/>
        </a:p>
      </dgm:t>
    </dgm:pt>
    <dgm:pt modelId="{861129C2-23B6-3548-85E1-3D467A21D740}" type="pres">
      <dgm:prSet presAssocID="{1598EEC5-34BD-CE47-9FC6-20A33E4F2CE4}" presName="compositeShape" presStyleCnt="0">
        <dgm:presLayoutVars>
          <dgm:dir/>
          <dgm:resizeHandles/>
        </dgm:presLayoutVars>
      </dgm:prSet>
      <dgm:spPr/>
    </dgm:pt>
    <dgm:pt modelId="{5B6E9F1C-8F92-6F4D-B8A1-85E381C1FD73}" type="pres">
      <dgm:prSet presAssocID="{1598EEC5-34BD-CE47-9FC6-20A33E4F2CE4}" presName="pyramid" presStyleLbl="node1" presStyleIdx="0" presStyleCnt="1"/>
      <dgm:spPr>
        <a:solidFill>
          <a:srgbClr val="00B0F0"/>
        </a:solidFill>
      </dgm:spPr>
    </dgm:pt>
    <dgm:pt modelId="{671DEBE4-47A5-874B-8E8E-5D583840CB15}" type="pres">
      <dgm:prSet presAssocID="{1598EEC5-34BD-CE47-9FC6-20A33E4F2CE4}" presName="theList" presStyleCnt="0"/>
      <dgm:spPr/>
    </dgm:pt>
    <dgm:pt modelId="{7DE3DD2F-1983-5749-A391-962C3FEE41A2}" type="pres">
      <dgm:prSet presAssocID="{342DDF55-BFD3-D84B-9149-D0FB05DF1694}" presName="aNode" presStyleLbl="fgAcc1" presStyleIdx="0" presStyleCnt="2" custScaleX="112946" custScaleY="52048" custLinFactNeighborX="260" custLinFactNeighborY="-64282">
        <dgm:presLayoutVars>
          <dgm:bulletEnabled val="1"/>
        </dgm:presLayoutVars>
      </dgm:prSet>
      <dgm:spPr/>
      <dgm:t>
        <a:bodyPr/>
        <a:lstStyle/>
        <a:p>
          <a:endParaRPr lang="en-US"/>
        </a:p>
      </dgm:t>
    </dgm:pt>
    <dgm:pt modelId="{1C615480-FBA4-1E43-8A42-14273A832123}" type="pres">
      <dgm:prSet presAssocID="{342DDF55-BFD3-D84B-9149-D0FB05DF1694}" presName="aSpace" presStyleCnt="0"/>
      <dgm:spPr/>
    </dgm:pt>
    <dgm:pt modelId="{FE07B858-2923-2A44-8AFA-5D10E6BECCEA}" type="pres">
      <dgm:prSet presAssocID="{923D1E35-3E5B-9B4A-8840-9067E27771BB}" presName="aNode" presStyleLbl="fgAcc1" presStyleIdx="1" presStyleCnt="2" custScaleX="112586" custScaleY="151766" custLinFactY="3992" custLinFactNeighborX="1898" custLinFactNeighborY="100000">
        <dgm:presLayoutVars>
          <dgm:bulletEnabled val="1"/>
        </dgm:presLayoutVars>
      </dgm:prSet>
      <dgm:spPr/>
      <dgm:t>
        <a:bodyPr/>
        <a:lstStyle/>
        <a:p>
          <a:endParaRPr lang="en-US"/>
        </a:p>
      </dgm:t>
    </dgm:pt>
    <dgm:pt modelId="{48F32E23-B83F-774C-A80A-05A046504295}" type="pres">
      <dgm:prSet presAssocID="{923D1E35-3E5B-9B4A-8840-9067E27771BB}" presName="aSpace" presStyleCnt="0"/>
      <dgm:spPr/>
    </dgm:pt>
  </dgm:ptLst>
  <dgm:cxnLst>
    <dgm:cxn modelId="{4BCA583A-EA09-444C-9E90-EBA0D795EF83}" type="presOf" srcId="{1598EEC5-34BD-CE47-9FC6-20A33E4F2CE4}" destId="{861129C2-23B6-3548-85E1-3D467A21D740}" srcOrd="0" destOrd="0" presId="urn:microsoft.com/office/officeart/2005/8/layout/pyramid2"/>
    <dgm:cxn modelId="{83A225D3-EE79-3B4C-BCD7-C36287810FEB}" type="presOf" srcId="{923D1E35-3E5B-9B4A-8840-9067E27771BB}" destId="{FE07B858-2923-2A44-8AFA-5D10E6BECCEA}" srcOrd="0" destOrd="0" presId="urn:microsoft.com/office/officeart/2005/8/layout/pyramid2"/>
    <dgm:cxn modelId="{FAA1D7CA-9F1C-F040-897B-94DE508B01B1}" type="presOf" srcId="{342DDF55-BFD3-D84B-9149-D0FB05DF1694}" destId="{7DE3DD2F-1983-5749-A391-962C3FEE41A2}" srcOrd="0" destOrd="0" presId="urn:microsoft.com/office/officeart/2005/8/layout/pyramid2"/>
    <dgm:cxn modelId="{7C2FF43F-6D97-7B4B-A4B3-5B0D9D6B82F0}" srcId="{1598EEC5-34BD-CE47-9FC6-20A33E4F2CE4}" destId="{923D1E35-3E5B-9B4A-8840-9067E27771BB}" srcOrd="1" destOrd="0" parTransId="{57DE3A12-1382-0348-A21D-146DD089583B}" sibTransId="{8CA71731-1F80-7143-A545-6C4D5BAA0DD4}"/>
    <dgm:cxn modelId="{AC1063E1-D7E1-ED4F-953E-ACAD23F713C1}" srcId="{1598EEC5-34BD-CE47-9FC6-20A33E4F2CE4}" destId="{342DDF55-BFD3-D84B-9149-D0FB05DF1694}" srcOrd="0" destOrd="0" parTransId="{897220EC-D3F5-244B-AD2A-3A4C92470E97}" sibTransId="{1A22C604-5E7D-344B-9CD2-A26F1BB5A66F}"/>
    <dgm:cxn modelId="{4543633A-A32D-9345-A902-171E4BEE1951}" type="presParOf" srcId="{861129C2-23B6-3548-85E1-3D467A21D740}" destId="{5B6E9F1C-8F92-6F4D-B8A1-85E381C1FD73}" srcOrd="0" destOrd="0" presId="urn:microsoft.com/office/officeart/2005/8/layout/pyramid2"/>
    <dgm:cxn modelId="{A2C21E63-0F7A-4345-9299-94B47AE133B8}" type="presParOf" srcId="{861129C2-23B6-3548-85E1-3D467A21D740}" destId="{671DEBE4-47A5-874B-8E8E-5D583840CB15}" srcOrd="1" destOrd="0" presId="urn:microsoft.com/office/officeart/2005/8/layout/pyramid2"/>
    <dgm:cxn modelId="{EFE44F22-69CC-D84F-B648-346D644E4242}" type="presParOf" srcId="{671DEBE4-47A5-874B-8E8E-5D583840CB15}" destId="{7DE3DD2F-1983-5749-A391-962C3FEE41A2}" srcOrd="0" destOrd="0" presId="urn:microsoft.com/office/officeart/2005/8/layout/pyramid2"/>
    <dgm:cxn modelId="{484A0F1C-BA05-F44B-9BF4-58260E186B70}" type="presParOf" srcId="{671DEBE4-47A5-874B-8E8E-5D583840CB15}" destId="{1C615480-FBA4-1E43-8A42-14273A832123}" srcOrd="1" destOrd="0" presId="urn:microsoft.com/office/officeart/2005/8/layout/pyramid2"/>
    <dgm:cxn modelId="{C46802F8-9311-3449-95EF-74762EA73CFF}" type="presParOf" srcId="{671DEBE4-47A5-874B-8E8E-5D583840CB15}" destId="{FE07B858-2923-2A44-8AFA-5D10E6BECCEA}" srcOrd="2" destOrd="0" presId="urn:microsoft.com/office/officeart/2005/8/layout/pyramid2"/>
    <dgm:cxn modelId="{C4816360-4FA9-F047-9C75-47F3D9D7B0A9}" type="presParOf" srcId="{671DEBE4-47A5-874B-8E8E-5D583840CB15}" destId="{48F32E23-B83F-774C-A80A-05A046504295}" srcOrd="3" destOrd="0" presId="urn:microsoft.com/office/officeart/2005/8/layout/pyramid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6E3D34B2-0FE8-2241-875C-35AFF6B70947}" type="datetimeFigureOut">
              <a:rPr lang="en-US" smtClean="0"/>
              <a:pPr/>
              <a:t>4/2/2018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4041CD66-666B-A545-95A1-D1B977E014F3}" type="slidenum">
              <a:rPr lang="en-US" smtClean="0"/>
              <a:pPr/>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7C10A6-D020-9D41-932F-266CC45D1683}" type="slidenum">
              <a:rPr lang="en-US" smtClean="0"/>
              <a:pPr/>
              <a:t>1</a:t>
            </a:fld>
            <a:endParaRPr lang="en-US" dirty="0"/>
          </a:p>
        </p:txBody>
      </p:sp>
    </p:spTree>
    <p:extLst>
      <p:ext uri="{BB962C8B-B14F-4D97-AF65-F5344CB8AC3E}">
        <p14:creationId xmlns:p14="http://schemas.microsoft.com/office/powerpoint/2010/main" val="1759007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web developers: they are mainly concerned about making sure that the website is error—free. What’s there on the site continues to work properly. This incentivizes them to put lots of efforts into churning the bug list. </a:t>
            </a:r>
          </a:p>
          <a:p>
            <a:r>
              <a:rPr lang="en-US"/>
              <a:t>For me, as a web owner, however; I need to ensure there are strategic website enhancements launched, to make bigger impact on the business and improving web visitor satisfaction &amp; demonstrate my leadership. It’s a given that you’ll ensure that the website is error-free. </a:t>
            </a:r>
          </a:p>
          <a:p>
            <a:r>
              <a:rPr lang="en-US"/>
              <a:t>This natural division causes misalignment of prioritization between you and the web developer. </a:t>
            </a:r>
          </a:p>
          <a:p>
            <a:r>
              <a:rPr lang="en-US"/>
              <a:t>The level of emphasis that the developer &amp; you give to these projects are therefore, different focus, as shown in this graph. </a:t>
            </a:r>
          </a:p>
        </p:txBody>
      </p:sp>
      <p:sp>
        <p:nvSpPr>
          <p:cNvPr id="4" name="Slide Number Placeholder 3"/>
          <p:cNvSpPr>
            <a:spLocks noGrp="1"/>
          </p:cNvSpPr>
          <p:nvPr>
            <p:ph type="sldNum" sz="quarter" idx="10"/>
          </p:nvPr>
        </p:nvSpPr>
        <p:spPr/>
        <p:txBody>
          <a:bodyPr/>
          <a:lstStyle/>
          <a:p>
            <a:fld id="{4041CD66-666B-A545-95A1-D1B977E014F3}" type="slidenum">
              <a:rPr lang="en-US" smtClean="0"/>
              <a:pPr/>
              <a:t>13</a:t>
            </a:fld>
            <a:endParaRPr lang="en-US"/>
          </a:p>
        </p:txBody>
      </p:sp>
    </p:spTree>
    <p:extLst>
      <p:ext uri="{BB962C8B-B14F-4D97-AF65-F5344CB8AC3E}">
        <p14:creationId xmlns:p14="http://schemas.microsoft.com/office/powerpoint/2010/main" val="1272894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marketing manager core skills </a:t>
            </a:r>
          </a:p>
          <a:p>
            <a:pPr marL="457200" lvl="1" indent="0">
              <a:buNone/>
            </a:pPr>
            <a:r>
              <a:rPr lang="en-US" sz="1400" dirty="0">
                <a:solidFill>
                  <a:schemeClr val="bg1"/>
                </a:solidFill>
              </a:rPr>
              <a:t>PM skills – articulate business business case with data and describe feature requirements in a format that engineers understand </a:t>
            </a:r>
          </a:p>
          <a:p>
            <a:pPr marL="457200" lvl="1" indent="0">
              <a:buNone/>
            </a:pPr>
            <a:r>
              <a:rPr lang="en-US" sz="1400" dirty="0">
                <a:solidFill>
                  <a:schemeClr val="bg1"/>
                </a:solidFill>
              </a:rPr>
              <a:t>Cheer-leader – connect the technical work with business impact to praise the web dev team &amp; motivate them to do more </a:t>
            </a:r>
          </a:p>
          <a:p>
            <a:endParaRPr lang="en-US" dirty="0"/>
          </a:p>
        </p:txBody>
      </p:sp>
      <p:sp>
        <p:nvSpPr>
          <p:cNvPr id="4" name="Slide Number Placeholder 3"/>
          <p:cNvSpPr>
            <a:spLocks noGrp="1"/>
          </p:cNvSpPr>
          <p:nvPr>
            <p:ph type="sldNum" sz="quarter" idx="10"/>
          </p:nvPr>
        </p:nvSpPr>
        <p:spPr/>
        <p:txBody>
          <a:bodyPr/>
          <a:lstStyle/>
          <a:p>
            <a:fld id="{4041CD66-666B-A545-95A1-D1B977E014F3}" type="slidenum">
              <a:rPr lang="en-US" smtClean="0"/>
              <a:pPr/>
              <a:t>14</a:t>
            </a:fld>
            <a:endParaRPr lang="en-US" dirty="0"/>
          </a:p>
        </p:txBody>
      </p:sp>
    </p:spTree>
    <p:extLst>
      <p:ext uri="{BB962C8B-B14F-4D97-AF65-F5344CB8AC3E}">
        <p14:creationId xmlns:p14="http://schemas.microsoft.com/office/powerpoint/2010/main" val="2727581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41CD66-666B-A545-95A1-D1B977E014F3}" type="slidenum">
              <a:rPr lang="en-US" smtClean="0"/>
              <a:pPr/>
              <a:t>15</a:t>
            </a:fld>
            <a:endParaRPr lang="en-US" dirty="0"/>
          </a:p>
        </p:txBody>
      </p:sp>
    </p:spTree>
    <p:extLst>
      <p:ext uri="{BB962C8B-B14F-4D97-AF65-F5344CB8AC3E}">
        <p14:creationId xmlns:p14="http://schemas.microsoft.com/office/powerpoint/2010/main" val="2978078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41CD66-666B-A545-95A1-D1B977E014F3}" type="slidenum">
              <a:rPr lang="en-US" smtClean="0"/>
              <a:pPr/>
              <a:t>16</a:t>
            </a:fld>
            <a:endParaRPr lang="en-US" dirty="0"/>
          </a:p>
        </p:txBody>
      </p:sp>
    </p:spTree>
    <p:extLst>
      <p:ext uri="{BB962C8B-B14F-4D97-AF65-F5344CB8AC3E}">
        <p14:creationId xmlns:p14="http://schemas.microsoft.com/office/powerpoint/2010/main" val="1140616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sz="1200" b="0" i="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237C10A6-D020-9D41-932F-266CC45D1683}" type="slidenum">
              <a:rPr lang="en-US" smtClean="0"/>
              <a:pPr/>
              <a:t>17</a:t>
            </a:fld>
            <a:endParaRPr lang="en-US" dirty="0"/>
          </a:p>
        </p:txBody>
      </p:sp>
    </p:spTree>
    <p:extLst>
      <p:ext uri="{BB962C8B-B14F-4D97-AF65-F5344CB8AC3E}">
        <p14:creationId xmlns:p14="http://schemas.microsoft.com/office/powerpoint/2010/main" val="335405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en-US" b="1" dirty="0"/>
              <a:t>Key features/functionalities</a:t>
            </a:r>
            <a:r>
              <a:rPr lang="en-US" dirty="0"/>
              <a:t> - What is this request adding, enhancing, or removing from the website?</a:t>
            </a:r>
          </a:p>
          <a:p>
            <a:pPr marL="285750" indent="-285750">
              <a:buFont typeface="Arial" charset="0"/>
              <a:buChar char="•"/>
            </a:pPr>
            <a:r>
              <a:rPr lang="en-US" b="1" dirty="0"/>
              <a:t>Business rationale</a:t>
            </a:r>
            <a:r>
              <a:rPr lang="en-US" dirty="0"/>
              <a:t> - How will it drive value for the organization?</a:t>
            </a:r>
          </a:p>
          <a:p>
            <a:pPr marL="285750" indent="-285750">
              <a:buFont typeface="Arial" charset="0"/>
              <a:buChar char="•"/>
            </a:pPr>
            <a:r>
              <a:rPr lang="en-US" b="1" dirty="0"/>
              <a:t>Acceptance criteria</a:t>
            </a:r>
            <a:r>
              <a:rPr lang="en-US" dirty="0"/>
              <a:t> - What needs to be done before it can be called complete?</a:t>
            </a:r>
          </a:p>
          <a:p>
            <a:pPr marL="285750" indent="-285750">
              <a:buFont typeface="Arial" charset="0"/>
              <a:buChar char="•"/>
            </a:pPr>
            <a:r>
              <a:rPr lang="en-US" b="1" dirty="0"/>
              <a:t>Materials - </a:t>
            </a:r>
            <a:r>
              <a:rPr lang="en-US" dirty="0"/>
              <a:t>All copy, images, mocks and technical specs, meta data</a:t>
            </a:r>
            <a:endParaRPr lang="en-US" b="1" dirty="0"/>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600" b="1" dirty="0">
                <a:solidFill>
                  <a:srgbClr val="00B0F0"/>
                </a:solidFill>
              </a:rPr>
              <a:t>Your job </a:t>
            </a:r>
            <a:r>
              <a:rPr lang="en-US" sz="1200" dirty="0">
                <a:solidFill>
                  <a:srgbClr val="00B0F0"/>
                </a:solidFill>
              </a:rPr>
              <a:t>is to distill a complex business need into a set of technical asks any developer can understand immediately, with well articulated business case </a:t>
            </a:r>
            <a:endParaRPr lang="en-US" sz="1400" dirty="0">
              <a:solidFill>
                <a:srgbClr val="00B0F0"/>
              </a:solidFill>
            </a:endParaRPr>
          </a:p>
          <a:p>
            <a:pPr marL="285750" indent="-285750">
              <a:buFont typeface="Arial" charset="0"/>
              <a:buChar char="•"/>
            </a:pPr>
            <a:endParaRPr lang="en-US" b="1" dirty="0"/>
          </a:p>
        </p:txBody>
      </p:sp>
      <p:sp>
        <p:nvSpPr>
          <p:cNvPr id="4" name="Slide Number Placeholder 3"/>
          <p:cNvSpPr>
            <a:spLocks noGrp="1"/>
          </p:cNvSpPr>
          <p:nvPr>
            <p:ph type="sldNum" sz="quarter" idx="10"/>
          </p:nvPr>
        </p:nvSpPr>
        <p:spPr/>
        <p:txBody>
          <a:bodyPr/>
          <a:lstStyle/>
          <a:p>
            <a:fld id="{237C10A6-D020-9D41-932F-266CC45D1683}" type="slidenum">
              <a:rPr lang="en-US" smtClean="0"/>
              <a:pPr/>
              <a:t>19</a:t>
            </a:fld>
            <a:endParaRPr lang="en-US" dirty="0"/>
          </a:p>
        </p:txBody>
      </p:sp>
    </p:spTree>
    <p:extLst>
      <p:ext uri="{BB962C8B-B14F-4D97-AF65-F5344CB8AC3E}">
        <p14:creationId xmlns:p14="http://schemas.microsoft.com/office/powerpoint/2010/main" val="1560559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41CD66-666B-A545-95A1-D1B977E014F3}" type="slidenum">
              <a:rPr lang="en-US" smtClean="0"/>
              <a:pPr/>
              <a:t>20</a:t>
            </a:fld>
            <a:endParaRPr lang="en-US" dirty="0"/>
          </a:p>
        </p:txBody>
      </p:sp>
    </p:spTree>
    <p:extLst>
      <p:ext uri="{BB962C8B-B14F-4D97-AF65-F5344CB8AC3E}">
        <p14:creationId xmlns:p14="http://schemas.microsoft.com/office/powerpoint/2010/main" val="1561823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content capability” solutions page</a:t>
            </a:r>
          </a:p>
        </p:txBody>
      </p:sp>
      <p:sp>
        <p:nvSpPr>
          <p:cNvPr id="4" name="Slide Number Placeholder 3"/>
          <p:cNvSpPr>
            <a:spLocks noGrp="1"/>
          </p:cNvSpPr>
          <p:nvPr>
            <p:ph type="sldNum" sz="quarter" idx="10"/>
          </p:nvPr>
        </p:nvSpPr>
        <p:spPr/>
        <p:txBody>
          <a:bodyPr/>
          <a:lstStyle/>
          <a:p>
            <a:fld id="{4041CD66-666B-A545-95A1-D1B977E014F3}" type="slidenum">
              <a:rPr lang="en-US" smtClean="0"/>
              <a:pPr/>
              <a:t>21</a:t>
            </a:fld>
            <a:endParaRPr lang="en-US" dirty="0"/>
          </a:p>
        </p:txBody>
      </p:sp>
    </p:spTree>
    <p:extLst>
      <p:ext uri="{BB962C8B-B14F-4D97-AF65-F5344CB8AC3E}">
        <p14:creationId xmlns:p14="http://schemas.microsoft.com/office/powerpoint/2010/main" val="2875361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complex technical projects,</a:t>
            </a:r>
            <a:r>
              <a:rPr lang="en-US" baseline="0" dirty="0"/>
              <a:t> c</a:t>
            </a:r>
            <a:r>
              <a:rPr lang="en-US" dirty="0"/>
              <a:t>omplications can and will arise. As an</a:t>
            </a:r>
            <a:r>
              <a:rPr lang="en-US" baseline="0" dirty="0"/>
              <a:t> owner of web it benefits everyone for you to be on top of project developments and issues. You should be available to help resolve anything from creative decisions to, if necessary, QA and bug testing.</a:t>
            </a:r>
            <a:endParaRPr lang="en-US" dirty="0"/>
          </a:p>
          <a:p>
            <a:endParaRPr lang="en-US" dirty="0"/>
          </a:p>
          <a:p>
            <a:r>
              <a:rPr lang="en-US" dirty="0"/>
              <a:t>Speaking the Language: Even</a:t>
            </a:r>
            <a:r>
              <a:rPr lang="en-US" baseline="0" dirty="0"/>
              <a:t> if you aren’t a direct part of the website’s ”scrum” team it’s a good idea to get accustomed to how your organization’s web developer(s) work. Does your engineering team use scrum development process? Learn up on that process so you can speak authoritatively to your project stakeholders about timing, expectations, and requirements.</a:t>
            </a:r>
            <a:endParaRPr lang="en-US" dirty="0"/>
          </a:p>
        </p:txBody>
      </p:sp>
      <p:sp>
        <p:nvSpPr>
          <p:cNvPr id="4" name="Slide Number Placeholder 3"/>
          <p:cNvSpPr>
            <a:spLocks noGrp="1"/>
          </p:cNvSpPr>
          <p:nvPr>
            <p:ph type="sldNum" sz="quarter" idx="10"/>
          </p:nvPr>
        </p:nvSpPr>
        <p:spPr/>
        <p:txBody>
          <a:bodyPr/>
          <a:lstStyle/>
          <a:p>
            <a:fld id="{237C10A6-D020-9D41-932F-266CC45D1683}" type="slidenum">
              <a:rPr lang="en-US" smtClean="0"/>
              <a:t>22</a:t>
            </a:fld>
            <a:endParaRPr lang="en-US" dirty="0"/>
          </a:p>
        </p:txBody>
      </p:sp>
    </p:spTree>
    <p:extLst>
      <p:ext uri="{BB962C8B-B14F-4D97-AF65-F5344CB8AC3E}">
        <p14:creationId xmlns:p14="http://schemas.microsoft.com/office/powerpoint/2010/main" val="1447803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Obviously you</a:t>
            </a:r>
            <a:r>
              <a:rPr lang="en-US" baseline="0" dirty="0"/>
              <a:t> need to communicate web results to stakeholders and leadership early and often. That said, there’s also soft benefits to sharing the same data laterally, not just vertically. </a:t>
            </a:r>
            <a:r>
              <a:rPr lang="en-US" dirty="0"/>
              <a:t>Often</a:t>
            </a:r>
            <a:r>
              <a:rPr lang="en-US" baseline="0" dirty="0"/>
              <a:t> times people on the developer or engineering side aren’t provided with any feedback about how the web projects they work on. It can be beneficial to share those numbers with team members periodically and keep them in the loop, even if it’s a simple email with bullet points and screencaps.</a:t>
            </a:r>
          </a:p>
          <a:p>
            <a:endParaRPr lang="en-US" baseline="0" dirty="0"/>
          </a:p>
          <a:p>
            <a:r>
              <a:rPr lang="en-US" baseline="0" dirty="0"/>
              <a:t>Additionally, if your organization’s engineering team has recurring department presentations, like a Friday Showcase, it could be worthwhile to connect with the program manager and ask to participate from time to time, especially when some time has elapsed since the launch of a major project, like the launch of a new site feature or section. By presenting successes to the larger engineering group you help to elevate the work of the web developer(s) within their peer group.</a:t>
            </a:r>
          </a:p>
        </p:txBody>
      </p:sp>
      <p:sp>
        <p:nvSpPr>
          <p:cNvPr id="4" name="Slide Number Placeholder 3"/>
          <p:cNvSpPr>
            <a:spLocks noGrp="1"/>
          </p:cNvSpPr>
          <p:nvPr>
            <p:ph type="sldNum" sz="quarter" idx="10"/>
          </p:nvPr>
        </p:nvSpPr>
        <p:spPr/>
        <p:txBody>
          <a:bodyPr/>
          <a:lstStyle/>
          <a:p>
            <a:fld id="{237C10A6-D020-9D41-932F-266CC45D1683}" type="slidenum">
              <a:rPr lang="en-US" smtClean="0"/>
              <a:t>25</a:t>
            </a:fld>
            <a:endParaRPr lang="en-US" dirty="0"/>
          </a:p>
        </p:txBody>
      </p:sp>
    </p:spTree>
    <p:extLst>
      <p:ext uri="{BB962C8B-B14F-4D97-AF65-F5344CB8AC3E}">
        <p14:creationId xmlns:p14="http://schemas.microsoft.com/office/powerpoint/2010/main" val="261281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 a minute of self introduction </a:t>
            </a:r>
          </a:p>
          <a:p>
            <a:endParaRPr lang="en-US" baseline="0"/>
          </a:p>
          <a:p>
            <a:endParaRPr lang="en-US" baseline="0"/>
          </a:p>
          <a:p>
            <a:r>
              <a:rPr lang="en-US" baseline="0"/>
              <a:t>-- Good morning everyone, thank you for attending today’s webinar. My name is Carolyn Bao. I’m the Sr. Product Marketing Director at BrightEdge. As a digital marketer who’s been in the industry for almost over a decade, I’ve learned to appreciate the importance of SEO, and as an ex-customer of BrightEdge, I’m convinced that every digital marketer can benefit from utilizing a comprehensive SEO platform like BrightEdge, to stretch the shelf-life of their digital content, and maximize their business impact.  </a:t>
            </a:r>
          </a:p>
          <a:p>
            <a:endParaRPr lang="en-US" baseline="0"/>
          </a:p>
          <a:p>
            <a:r>
              <a:rPr lang="en-US" baseline="0"/>
              <a:t>- Hi everyone. I’m Mark Apillera. [fill in the blank] </a:t>
            </a:r>
            <a:endParaRPr lang="en-US"/>
          </a:p>
        </p:txBody>
      </p:sp>
      <p:sp>
        <p:nvSpPr>
          <p:cNvPr id="4" name="Slide Number Placeholder 3"/>
          <p:cNvSpPr>
            <a:spLocks noGrp="1"/>
          </p:cNvSpPr>
          <p:nvPr>
            <p:ph type="sldNum" sz="quarter" idx="10"/>
          </p:nvPr>
        </p:nvSpPr>
        <p:spPr/>
        <p:txBody>
          <a:bodyPr/>
          <a:lstStyle/>
          <a:p>
            <a:fld id="{427DFB86-DB65-524F-B6BD-ECFA2FAD8E3A}" type="slidenum">
              <a:rPr lang="en-US" smtClean="0"/>
              <a:pPr/>
              <a:t>2</a:t>
            </a:fld>
            <a:endParaRPr lang="en-US"/>
          </a:p>
        </p:txBody>
      </p:sp>
    </p:spTree>
    <p:extLst>
      <p:ext uri="{BB962C8B-B14F-4D97-AF65-F5344CB8AC3E}">
        <p14:creationId xmlns:p14="http://schemas.microsoft.com/office/powerpoint/2010/main" val="2712914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a:t>
            </a:r>
            <a:r>
              <a:rPr lang="en-US" baseline="0" dirty="0"/>
              <a:t> of a slide from a deck we put together to report on Q4 2017 SEO results for BrightEdge.com. The use case was both for internal sharing within the marketing team, EOY presentation to C-level, and sharing with R&amp;D team for Developer Showcase. We organized the main KPIs along the lines of our conversion funnel and then condensed it all down into a single page that could be easily shared in slidedecks, emails or almost any other format.</a:t>
            </a:r>
            <a:endParaRPr lang="en-US" dirty="0"/>
          </a:p>
        </p:txBody>
      </p:sp>
      <p:sp>
        <p:nvSpPr>
          <p:cNvPr id="4" name="Slide Number Placeholder 3"/>
          <p:cNvSpPr>
            <a:spLocks noGrp="1"/>
          </p:cNvSpPr>
          <p:nvPr>
            <p:ph type="sldNum" sz="quarter" idx="10"/>
          </p:nvPr>
        </p:nvSpPr>
        <p:spPr/>
        <p:txBody>
          <a:bodyPr/>
          <a:lstStyle/>
          <a:p>
            <a:fld id="{4041CD66-666B-A545-95A1-D1B977E014F3}" type="slidenum">
              <a:rPr lang="en-US" smtClean="0"/>
              <a:t>26</a:t>
            </a:fld>
            <a:endParaRPr lang="en-US" dirty="0"/>
          </a:p>
        </p:txBody>
      </p:sp>
    </p:spTree>
    <p:extLst>
      <p:ext uri="{BB962C8B-B14F-4D97-AF65-F5344CB8AC3E}">
        <p14:creationId xmlns:p14="http://schemas.microsoft.com/office/powerpoint/2010/main" val="582924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1" dirty="0"/>
              <a:t>Take the lead: </a:t>
            </a:r>
            <a:r>
              <a:rPr lang="en-US" b="0" dirty="0"/>
              <a:t>You may</a:t>
            </a:r>
            <a:r>
              <a:rPr lang="en-US" b="0" baseline="0" dirty="0"/>
              <a:t> not have the technical expertise of a web developer to build new features, nor the level of executive authority of a C-level or VP-level contributor, but as web owner you have the best overall knowledge of your site from a holistic business perspective.</a:t>
            </a:r>
          </a:p>
          <a:p>
            <a:pPr marL="171450" indent="-171450">
              <a:buFont typeface="Arial" charset="0"/>
              <a:buChar char="•"/>
            </a:pPr>
            <a:r>
              <a:rPr lang="en-US" b="1" baseline="0" dirty="0"/>
              <a:t>Learn the process</a:t>
            </a:r>
            <a:r>
              <a:rPr lang="en-US" b="0" baseline="0" dirty="0"/>
              <a:t>: </a:t>
            </a:r>
          </a:p>
          <a:p>
            <a:pPr marL="171450" indent="-171450">
              <a:buFont typeface="Arial" charset="0"/>
              <a:buChar char="•"/>
            </a:pPr>
            <a:r>
              <a:rPr lang="en-US" b="0" baseline="0" dirty="0"/>
              <a:t>Measure and Report</a:t>
            </a:r>
            <a:endParaRPr lang="en-US" b="1" dirty="0"/>
          </a:p>
        </p:txBody>
      </p:sp>
      <p:sp>
        <p:nvSpPr>
          <p:cNvPr id="4" name="Slide Number Placeholder 3"/>
          <p:cNvSpPr>
            <a:spLocks noGrp="1"/>
          </p:cNvSpPr>
          <p:nvPr>
            <p:ph type="sldNum" sz="quarter" idx="10"/>
          </p:nvPr>
        </p:nvSpPr>
        <p:spPr/>
        <p:txBody>
          <a:bodyPr/>
          <a:lstStyle/>
          <a:p>
            <a:fld id="{4041CD66-666B-A545-95A1-D1B977E014F3}" type="slidenum">
              <a:rPr lang="en-US" smtClean="0"/>
              <a:t>27</a:t>
            </a:fld>
            <a:endParaRPr lang="en-US" dirty="0"/>
          </a:p>
        </p:txBody>
      </p:sp>
    </p:spTree>
    <p:extLst>
      <p:ext uri="{BB962C8B-B14F-4D97-AF65-F5344CB8AC3E}">
        <p14:creationId xmlns:p14="http://schemas.microsoft.com/office/powerpoint/2010/main" val="2067546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Although each company may have a slightly different way to structure the web development resources, most of us who run a marketing website share some common traits. </a:t>
            </a:r>
          </a:p>
        </p:txBody>
      </p:sp>
      <p:sp>
        <p:nvSpPr>
          <p:cNvPr id="4" name="Slide Number Placeholder 3"/>
          <p:cNvSpPr>
            <a:spLocks noGrp="1"/>
          </p:cNvSpPr>
          <p:nvPr>
            <p:ph type="sldNum" sz="quarter" idx="10"/>
          </p:nvPr>
        </p:nvSpPr>
        <p:spPr/>
        <p:txBody>
          <a:bodyPr/>
          <a:lstStyle/>
          <a:p>
            <a:fld id="{4041CD66-666B-A545-95A1-D1B977E014F3}" type="slidenum">
              <a:rPr lang="en-US" smtClean="0"/>
              <a:t>4</a:t>
            </a:fld>
            <a:endParaRPr lang="en-US"/>
          </a:p>
        </p:txBody>
      </p:sp>
    </p:spTree>
    <p:extLst>
      <p:ext uri="{BB962C8B-B14F-4D97-AF65-F5344CB8AC3E}">
        <p14:creationId xmlns:p14="http://schemas.microsoft.com/office/powerpoint/2010/main" val="153737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Aviator Sports: started with 50 severe errors (October, 2018) </a:t>
            </a:r>
          </a:p>
          <a:p>
            <a:r>
              <a:rPr lang="en-US"/>
              <a:t>A lot of current pages didn’t have meta description – all of the keywords should have meta description</a:t>
            </a:r>
          </a:p>
          <a:p>
            <a:r>
              <a:rPr lang="en-US"/>
              <a:t>Keyword density was flagged by ContentIQ – we enhanced content on these pages &amp; improved. </a:t>
            </a:r>
          </a:p>
          <a:p>
            <a:r>
              <a:rPr lang="en-US"/>
              <a:t>Previously the pages were stuffed with keywords – 300 word copy…too short for inserting relevant keywords. 10% keyword density. </a:t>
            </a:r>
          </a:p>
          <a:p>
            <a:r>
              <a:rPr lang="en-US"/>
              <a:t>Removing stuffed keywords for the “Directions” page</a:t>
            </a:r>
          </a:p>
          <a:p>
            <a:r>
              <a:rPr lang="en-US"/>
              <a:t>Show ”basketball” page screenshot: before &amp; after (Eliot) </a:t>
            </a:r>
          </a:p>
          <a:p>
            <a:r>
              <a:rPr lang="en-US"/>
              <a:t>Overall the growth of it…and seeing the daily leads &amp; sidebar mentioning Google. </a:t>
            </a:r>
          </a:p>
          <a:p>
            <a:r>
              <a:rPr lang="en-US"/>
              <a:t>PPC campaign – give our PPC agency to refresh keyword list – monthly </a:t>
            </a:r>
          </a:p>
        </p:txBody>
      </p:sp>
      <p:sp>
        <p:nvSpPr>
          <p:cNvPr id="4" name="Slide Number Placeholder 3"/>
          <p:cNvSpPr>
            <a:spLocks noGrp="1"/>
          </p:cNvSpPr>
          <p:nvPr>
            <p:ph type="sldNum" sz="quarter" idx="10"/>
          </p:nvPr>
        </p:nvSpPr>
        <p:spPr/>
        <p:txBody>
          <a:bodyPr/>
          <a:lstStyle/>
          <a:p>
            <a:fld id="{060460E4-6F64-C74C-99CC-EE420C9157D1}" type="slidenum">
              <a:rPr lang="en-US" smtClean="0"/>
              <a:t>6</a:t>
            </a:fld>
            <a:endParaRPr lang="en-US"/>
          </a:p>
        </p:txBody>
      </p:sp>
    </p:spTree>
    <p:extLst>
      <p:ext uri="{BB962C8B-B14F-4D97-AF65-F5344CB8AC3E}">
        <p14:creationId xmlns:p14="http://schemas.microsoft.com/office/powerpoint/2010/main" val="1305912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Aviator Sports: started with 50 severe errors (October, 2018) </a:t>
            </a:r>
          </a:p>
          <a:p>
            <a:r>
              <a:rPr lang="en-US"/>
              <a:t>A lot of current pages didn’t have meta description – all of the keywords should have meta description</a:t>
            </a:r>
          </a:p>
          <a:p>
            <a:r>
              <a:rPr lang="en-US"/>
              <a:t>Keyword density was flagged by ContentIQ – we enhanced content on these pages &amp; improved. </a:t>
            </a:r>
          </a:p>
          <a:p>
            <a:r>
              <a:rPr lang="en-US"/>
              <a:t>Previously the pages were stuffed with keywords – 300 word copy…too short for inserting relevant keywords. 10% keyword density. </a:t>
            </a:r>
          </a:p>
          <a:p>
            <a:r>
              <a:rPr lang="en-US"/>
              <a:t>Removing stuffed keywords for the “Directions” page</a:t>
            </a:r>
          </a:p>
          <a:p>
            <a:r>
              <a:rPr lang="en-US"/>
              <a:t>Show ”basketball” page screenshot: before &amp; after (Eliot) </a:t>
            </a:r>
          </a:p>
          <a:p>
            <a:r>
              <a:rPr lang="en-US"/>
              <a:t>Overall the growth of it…and seeing the daily leads &amp; sidebar mentioning Google. </a:t>
            </a:r>
          </a:p>
          <a:p>
            <a:r>
              <a:rPr lang="en-US"/>
              <a:t>PPC campaign – give our PPC agency to refresh keyword list – monthly </a:t>
            </a:r>
          </a:p>
        </p:txBody>
      </p:sp>
      <p:sp>
        <p:nvSpPr>
          <p:cNvPr id="4" name="Slide Number Placeholder 3"/>
          <p:cNvSpPr>
            <a:spLocks noGrp="1"/>
          </p:cNvSpPr>
          <p:nvPr>
            <p:ph type="sldNum" sz="quarter" idx="10"/>
          </p:nvPr>
        </p:nvSpPr>
        <p:spPr/>
        <p:txBody>
          <a:bodyPr/>
          <a:lstStyle/>
          <a:p>
            <a:fld id="{060460E4-6F64-C74C-99CC-EE420C9157D1}" type="slidenum">
              <a:rPr lang="en-US" smtClean="0"/>
              <a:t>7</a:t>
            </a:fld>
            <a:endParaRPr lang="en-US"/>
          </a:p>
        </p:txBody>
      </p:sp>
    </p:spTree>
    <p:extLst>
      <p:ext uri="{BB962C8B-B14F-4D97-AF65-F5344CB8AC3E}">
        <p14:creationId xmlns:p14="http://schemas.microsoft.com/office/powerpoint/2010/main" val="1693601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 I know that you’ve worked with many customers </a:t>
            </a:r>
          </a:p>
        </p:txBody>
      </p:sp>
      <p:sp>
        <p:nvSpPr>
          <p:cNvPr id="4" name="Slide Number Placeholder 3"/>
          <p:cNvSpPr>
            <a:spLocks noGrp="1"/>
          </p:cNvSpPr>
          <p:nvPr>
            <p:ph type="sldNum" sz="quarter" idx="10"/>
          </p:nvPr>
        </p:nvSpPr>
        <p:spPr/>
        <p:txBody>
          <a:bodyPr/>
          <a:lstStyle/>
          <a:p>
            <a:fld id="{237C10A6-D020-9D41-932F-266CC45D1683}" type="slidenum">
              <a:rPr lang="en-US" smtClean="0"/>
              <a:t>8</a:t>
            </a:fld>
            <a:endParaRPr lang="en-US"/>
          </a:p>
        </p:txBody>
      </p:sp>
    </p:spTree>
    <p:extLst>
      <p:ext uri="{BB962C8B-B14F-4D97-AF65-F5344CB8AC3E}">
        <p14:creationId xmlns:p14="http://schemas.microsoft.com/office/powerpoint/2010/main" val="4041164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a:t>
            </a:r>
            <a:r>
              <a:rPr lang="en-US" baseline="0"/>
              <a:t> a web owner it’s important to build your backlog, because in order to secure web dev resources, you need to know first and foremost what is the backlog you are tackling. Articulating what are issues to fix and what are opportunities to implement for greater growth of the business. </a:t>
            </a:r>
          </a:p>
          <a:p>
            <a:endParaRPr lang="en-US" baseline="0"/>
          </a:p>
          <a:p>
            <a:r>
              <a:rPr lang="en-US" baseline="0"/>
              <a:t>Then the next natural question in strategy phase is: prioritization. </a:t>
            </a:r>
          </a:p>
          <a:p>
            <a:endParaRPr lang="en-US"/>
          </a:p>
          <a:p>
            <a:endParaRPr lang="en-US"/>
          </a:p>
          <a:p>
            <a:r>
              <a:rPr lang="en-US"/>
              <a:t>Product tie-ins:</a:t>
            </a:r>
            <a:endParaRPr lang="en-US" baseline="0"/>
          </a:p>
          <a:p>
            <a:pPr marL="228600" indent="-228600">
              <a:buAutoNum type="arabicPeriod"/>
            </a:pPr>
            <a:r>
              <a:rPr lang="en-US" baseline="0"/>
              <a:t>Data Cube, ContentIQ, Insights</a:t>
            </a:r>
          </a:p>
          <a:p>
            <a:pPr marL="228600" indent="-228600">
              <a:buAutoNum type="arabicPeriod"/>
            </a:pPr>
            <a:r>
              <a:rPr lang="en-US"/>
              <a:t>Recommendations,</a:t>
            </a:r>
            <a:r>
              <a:rPr lang="en-US" baseline="0"/>
              <a:t> Opportunity Forecasting, Insights</a:t>
            </a:r>
          </a:p>
          <a:p>
            <a:pPr marL="228600" indent="-228600">
              <a:buAutoNum type="arabicPeriod"/>
            </a:pPr>
            <a:r>
              <a:rPr lang="en-US" baseline="0"/>
              <a:t>Emphasize Insights last, frame as overarching solution to help guide Digital Dani through 1. AND 2. gracefully</a:t>
            </a:r>
          </a:p>
        </p:txBody>
      </p:sp>
      <p:sp>
        <p:nvSpPr>
          <p:cNvPr id="4" name="Slide Number Placeholder 3"/>
          <p:cNvSpPr>
            <a:spLocks noGrp="1"/>
          </p:cNvSpPr>
          <p:nvPr>
            <p:ph type="sldNum" sz="quarter" idx="10"/>
          </p:nvPr>
        </p:nvSpPr>
        <p:spPr/>
        <p:txBody>
          <a:bodyPr/>
          <a:lstStyle/>
          <a:p>
            <a:fld id="{237C10A6-D020-9D41-932F-266CC45D1683}" type="slidenum">
              <a:rPr lang="en-US" smtClean="0"/>
              <a:t>9</a:t>
            </a:fld>
            <a:endParaRPr lang="en-US"/>
          </a:p>
        </p:txBody>
      </p:sp>
    </p:spTree>
    <p:extLst>
      <p:ext uri="{BB962C8B-B14F-4D97-AF65-F5344CB8AC3E}">
        <p14:creationId xmlns:p14="http://schemas.microsoft.com/office/powerpoint/2010/main" val="63527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rtl="0"/>
            <a:r>
              <a:rPr lang="en-US" sz="1200" b="0" i="0" u="none" strike="noStrike" kern="1200">
                <a:solidFill>
                  <a:schemeClr val="tx1"/>
                </a:solidFill>
                <a:effectLst/>
                <a:latin typeface="Arial" charset="0"/>
                <a:ea typeface="+mn-ea"/>
                <a:cs typeface="+mn-cs"/>
              </a:rPr>
              <a:t>Mark:</a:t>
            </a:r>
            <a:r>
              <a:rPr lang="en-US" sz="1200" b="0" i="0" u="none" strike="noStrike" kern="1200" baseline="0">
                <a:solidFill>
                  <a:schemeClr val="tx1"/>
                </a:solidFill>
                <a:effectLst/>
                <a:latin typeface="Arial" charset="0"/>
                <a:ea typeface="+mn-ea"/>
                <a:cs typeface="+mn-cs"/>
              </a:rPr>
              <a:t> often you are asked “what’s your top 5”. So you want to be prepared to speak to that right away. </a:t>
            </a:r>
            <a:endParaRPr lang="en-US" sz="1200" b="0" i="0" u="none" strike="noStrike" kern="1200">
              <a:solidFill>
                <a:schemeClr val="tx1"/>
              </a:solidFill>
              <a:effectLst/>
              <a:latin typeface="Arial" charset="0"/>
              <a:ea typeface="+mn-ea"/>
              <a:cs typeface="+mn-cs"/>
            </a:endParaRPr>
          </a:p>
          <a:p>
            <a:pPr rtl="0"/>
            <a:endParaRPr lang="en-US" sz="1200" b="0" i="0" u="none" strike="noStrike" kern="1200">
              <a:solidFill>
                <a:schemeClr val="tx1"/>
              </a:solidFill>
              <a:effectLst/>
              <a:latin typeface="Arial" charset="0"/>
              <a:ea typeface="+mn-ea"/>
              <a:cs typeface="+mn-cs"/>
            </a:endParaRPr>
          </a:p>
          <a:p>
            <a:pPr rtl="0"/>
            <a:r>
              <a:rPr lang="en-US" sz="1200" b="0" i="0" u="none" strike="noStrike" kern="1200">
                <a:solidFill>
                  <a:schemeClr val="tx1"/>
                </a:solidFill>
                <a:effectLst/>
                <a:latin typeface="Arial" charset="0"/>
                <a:ea typeface="+mn-ea"/>
                <a:cs typeface="+mn-cs"/>
              </a:rPr>
              <a:t>When it comes to prioritization, it can become complicated and overwhelming quickly. </a:t>
            </a:r>
          </a:p>
          <a:p>
            <a:pPr rtl="0"/>
            <a:r>
              <a:rPr lang="en-US" sz="1200" b="0" i="0" u="none" strike="noStrike" kern="1200">
                <a:solidFill>
                  <a:schemeClr val="tx1"/>
                </a:solidFill>
                <a:effectLst/>
                <a:latin typeface="Arial" charset="0"/>
                <a:ea typeface="+mn-ea"/>
                <a:cs typeface="+mn-cs"/>
              </a:rPr>
              <a:t>However, perhaps a simple analogy will help. </a:t>
            </a:r>
          </a:p>
          <a:p>
            <a:pPr rtl="0"/>
            <a:r>
              <a:rPr lang="en-US" sz="1200" b="0" i="0" u="none" strike="noStrike" kern="1200">
                <a:solidFill>
                  <a:schemeClr val="tx1"/>
                </a:solidFill>
                <a:effectLst/>
                <a:latin typeface="Arial" charset="0"/>
                <a:ea typeface="+mn-ea"/>
                <a:cs typeface="+mn-cs"/>
              </a:rPr>
              <a:t>Mark, I know you recently fixed your car. What’s what experience like and how it helps us to contextualize prioritization for the web? </a:t>
            </a:r>
          </a:p>
          <a:p>
            <a:pPr rtl="0"/>
            <a:r>
              <a:rPr lang="en-US" sz="1200" b="0" i="0" u="none" strike="noStrike" kern="1200">
                <a:solidFill>
                  <a:schemeClr val="tx1"/>
                </a:solidFill>
                <a:effectLst/>
                <a:latin typeface="Arial" charset="0"/>
                <a:ea typeface="+mn-ea"/>
                <a:cs typeface="+mn-cs"/>
              </a:rPr>
              <a:t>[Mark] yes, at the very onsite, it’s very overwhelming. It feels like there are lots of things to do at once. When I was fixing my car, I quickly learned that </a:t>
            </a:r>
          </a:p>
          <a:p>
            <a:pPr rtl="0"/>
            <a:r>
              <a:rPr lang="en-US" sz="1200" b="0" i="0" u="none" strike="noStrike" kern="1200">
                <a:solidFill>
                  <a:schemeClr val="tx1"/>
                </a:solidFill>
                <a:effectLst/>
                <a:latin typeface="Arial" charset="0"/>
                <a:ea typeface="+mn-ea"/>
                <a:cs typeface="+mn-cs"/>
              </a:rPr>
              <a:t>if you have a flat tire, it is more critical to fix that flat tire right away, than to upgrade the engine. The same philosophy applies to the prioritization of website technical projects. </a:t>
            </a:r>
          </a:p>
          <a:p>
            <a:pPr rtl="0"/>
            <a:r>
              <a:rPr lang="en-US" sz="1200" b="0" i="0" u="none" strike="noStrike" kern="1200">
                <a:solidFill>
                  <a:schemeClr val="tx1"/>
                </a:solidFill>
                <a:effectLst/>
                <a:latin typeface="Arial" charset="0"/>
                <a:ea typeface="+mn-ea"/>
                <a:cs typeface="+mn-cs"/>
              </a:rPr>
              <a:t>[Carolyn] that’s right…this is why we developed this quick tool to help you prioritize. </a:t>
            </a:r>
          </a:p>
          <a:p>
            <a:pPr rtl="0"/>
            <a:r>
              <a:rPr lang="en-US" sz="1200" b="0" i="0" u="none" strike="noStrike" kern="1200">
                <a:solidFill>
                  <a:schemeClr val="tx1"/>
                </a:solidFill>
                <a:effectLst/>
                <a:latin typeface="Arial" charset="0"/>
                <a:ea typeface="+mn-ea"/>
                <a:cs typeface="+mn-cs"/>
              </a:rPr>
              <a:t>[Mark] yes. First…then…then…then….</a:t>
            </a:r>
          </a:p>
          <a:p>
            <a:pPr rtl="0"/>
            <a:endParaRPr lang="en-US" sz="1200" b="0" i="0" u="none" strike="noStrike" kern="1200">
              <a:solidFill>
                <a:schemeClr val="tx1"/>
              </a:solidFill>
              <a:effectLst/>
              <a:latin typeface="Arial" charset="0"/>
              <a:ea typeface="+mn-ea"/>
              <a:cs typeface="+mn-cs"/>
            </a:endParaRPr>
          </a:p>
          <a:p>
            <a:pPr rtl="0"/>
            <a:endParaRPr lang="en-US" sz="1200" b="0" i="0" u="none" strike="noStrike" kern="1200">
              <a:solidFill>
                <a:schemeClr val="tx1"/>
              </a:solidFill>
              <a:effectLst/>
              <a:latin typeface="Arial" charset="0"/>
              <a:ea typeface="+mn-ea"/>
              <a:cs typeface="+mn-cs"/>
            </a:endParaRPr>
          </a:p>
          <a:p>
            <a:pPr rtl="0"/>
            <a:r>
              <a:rPr lang="en-US" sz="1200" b="0" i="0" u="none" strike="noStrike" kern="1200">
                <a:solidFill>
                  <a:schemeClr val="tx1"/>
                </a:solidFill>
                <a:effectLst/>
                <a:latin typeface="Arial" charset="0"/>
                <a:ea typeface="+mn-ea"/>
                <a:cs typeface="+mn-cs"/>
              </a:rPr>
              <a:t>Here is a quick 5-step process to take full advantage of ContentIQ: </a:t>
            </a:r>
            <a:endParaRPr lang="en-US" b="0">
              <a:effectLst/>
            </a:endParaRPr>
          </a:p>
          <a:p>
            <a:pPr marL="171450" indent="-171450" rtl="0" fontAlgn="base">
              <a:buFont typeface="Arial" charset="0"/>
              <a:buChar char="•"/>
            </a:pPr>
            <a:r>
              <a:rPr lang="en-US" sz="1200" b="0" i="0" u="none" strike="noStrike" kern="1200">
                <a:solidFill>
                  <a:schemeClr val="tx1"/>
                </a:solidFill>
                <a:effectLst/>
                <a:latin typeface="Arial" charset="0"/>
                <a:ea typeface="+mn-ea"/>
                <a:cs typeface="+mn-cs"/>
              </a:rPr>
              <a:t>First make sure you establish</a:t>
            </a:r>
            <a:r>
              <a:rPr lang="en-US" sz="1200" b="0" i="0" u="none" strike="noStrike" kern="1200" baseline="0">
                <a:solidFill>
                  <a:schemeClr val="tx1"/>
                </a:solidFill>
                <a:effectLst/>
                <a:latin typeface="Arial" charset="0"/>
                <a:ea typeface="+mn-ea"/>
                <a:cs typeface="+mn-cs"/>
              </a:rPr>
              <a:t> baseline understanding of where you stand, before implementing technical SEO improvements. You can</a:t>
            </a:r>
            <a:r>
              <a:rPr lang="en-US" sz="1200" b="0" i="0" u="none" strike="noStrike" kern="1200">
                <a:solidFill>
                  <a:schemeClr val="tx1"/>
                </a:solidFill>
                <a:effectLst/>
                <a:latin typeface="Arial" charset="0"/>
                <a:ea typeface="+mn-ea"/>
                <a:cs typeface="+mn-cs"/>
              </a:rPr>
              <a:t> set up a weekly or monthly</a:t>
            </a:r>
            <a:r>
              <a:rPr lang="en-US" sz="1200" b="0" i="0" u="none" strike="noStrike" kern="1200" baseline="0">
                <a:solidFill>
                  <a:schemeClr val="tx1"/>
                </a:solidFill>
                <a:effectLst/>
                <a:latin typeface="Arial" charset="0"/>
                <a:ea typeface="+mn-ea"/>
                <a:cs typeface="+mn-cs"/>
              </a:rPr>
              <a:t> crawl of your entire site </a:t>
            </a:r>
            <a:r>
              <a:rPr lang="mr-IN" sz="1200" b="0" i="0" u="none" strike="noStrike" kern="1200" baseline="0">
                <a:solidFill>
                  <a:schemeClr val="tx1"/>
                </a:solidFill>
                <a:effectLst/>
                <a:latin typeface="Arial" charset="0"/>
                <a:ea typeface="+mn-ea"/>
                <a:cs typeface="+mn-cs"/>
              </a:rPr>
              <a:t>–</a:t>
            </a:r>
            <a:r>
              <a:rPr lang="en-US" sz="1200" b="0" i="0" u="none" strike="noStrike" kern="1200" baseline="0">
                <a:solidFill>
                  <a:schemeClr val="tx1"/>
                </a:solidFill>
                <a:effectLst/>
                <a:latin typeface="Arial" charset="0"/>
                <a:ea typeface="+mn-ea"/>
                <a:cs typeface="+mn-cs"/>
              </a:rPr>
              <a:t> this will make sure that you do not miss any page, and you then prioritize fixes for your entire site </a:t>
            </a:r>
            <a:endParaRPr lang="en-US" sz="1200" b="0" i="0" u="none" strike="noStrike" kern="1200">
              <a:solidFill>
                <a:schemeClr val="tx1"/>
              </a:solidFill>
              <a:effectLst/>
              <a:latin typeface="Arial" charset="0"/>
              <a:ea typeface="+mn-ea"/>
              <a:cs typeface="+mn-cs"/>
            </a:endParaRPr>
          </a:p>
          <a:p>
            <a:pPr marL="171450" indent="-171450" rtl="0" fontAlgn="base">
              <a:buFont typeface="Arial" charset="0"/>
              <a:buChar char="•"/>
            </a:pPr>
            <a:r>
              <a:rPr lang="en-US" sz="1200" b="0" i="0" u="none" strike="noStrike" kern="1200">
                <a:solidFill>
                  <a:schemeClr val="tx1"/>
                </a:solidFill>
                <a:effectLst/>
                <a:latin typeface="Arial" charset="0"/>
                <a:ea typeface="+mn-ea"/>
                <a:cs typeface="+mn-cs"/>
              </a:rPr>
              <a:t>Second, identify severe errors that impose site-wide performance issues, such as page loading speed, redirect loop, etc. </a:t>
            </a:r>
          </a:p>
          <a:p>
            <a:pPr marL="171450" indent="-171450" rtl="0" fontAlgn="base">
              <a:buFont typeface="Arial" charset="0"/>
              <a:buChar char="•"/>
            </a:pPr>
            <a:r>
              <a:rPr lang="en-US" sz="1200" b="0" i="0" u="none" strike="noStrike" kern="1200">
                <a:solidFill>
                  <a:schemeClr val="tx1"/>
                </a:solidFill>
                <a:effectLst/>
                <a:latin typeface="Arial" charset="0"/>
                <a:ea typeface="+mn-ea"/>
                <a:cs typeface="+mn-cs"/>
              </a:rPr>
              <a:t>Third, use the page level metrics to identify key pages to fix. Thanks to the “marriage” with Google Analytics, ContentIQ results now include page level performance data, such as visits, conversion, revenue, and time on site. </a:t>
            </a:r>
          </a:p>
          <a:p>
            <a:pPr marL="171450" indent="-171450" rtl="0" fontAlgn="base">
              <a:buFont typeface="Arial" charset="0"/>
              <a:buChar char="•"/>
            </a:pPr>
            <a:r>
              <a:rPr lang="en-US" sz="1200" b="0" i="0" u="none" strike="noStrike" kern="1200">
                <a:solidFill>
                  <a:schemeClr val="tx1"/>
                </a:solidFill>
                <a:effectLst/>
                <a:latin typeface="Arial" charset="0"/>
                <a:ea typeface="+mn-ea"/>
                <a:cs typeface="+mn-cs"/>
              </a:rPr>
              <a:t>Fourth, prioritize to fix the severe errors on these key pages, such as missing Title Tag, H1 tag, or duplicated content. </a:t>
            </a:r>
          </a:p>
          <a:p>
            <a:pPr marL="171450" indent="-171450" rtl="0" fontAlgn="base">
              <a:buFont typeface="Arial" charset="0"/>
              <a:buChar char="•"/>
            </a:pPr>
            <a:r>
              <a:rPr lang="en-US" sz="1200" b="0" i="0" u="none" strike="noStrike" kern="1200">
                <a:solidFill>
                  <a:schemeClr val="tx1"/>
                </a:solidFill>
                <a:effectLst/>
                <a:latin typeface="Arial" charset="0"/>
                <a:ea typeface="+mn-ea"/>
                <a:cs typeface="+mn-cs"/>
              </a:rPr>
              <a:t>Fifth, use</a:t>
            </a:r>
            <a:r>
              <a:rPr lang="en-US" sz="1200" b="0" i="0" u="none" strike="noStrike" kern="1200" baseline="0">
                <a:solidFill>
                  <a:schemeClr val="tx1"/>
                </a:solidFill>
                <a:effectLst/>
                <a:latin typeface="Arial" charset="0"/>
                <a:ea typeface="+mn-ea"/>
                <a:cs typeface="+mn-cs"/>
              </a:rPr>
              <a:t> StoryBuilder to build dashboards that communicate your successes </a:t>
            </a:r>
            <a:r>
              <a:rPr lang="mr-IN" sz="1200" b="0" i="0" u="none" strike="noStrike" kern="1200" baseline="0">
                <a:solidFill>
                  <a:schemeClr val="tx1"/>
                </a:solidFill>
                <a:effectLst/>
                <a:latin typeface="Arial" charset="0"/>
                <a:ea typeface="+mn-ea"/>
                <a:cs typeface="+mn-cs"/>
              </a:rPr>
              <a:t>–</a:t>
            </a:r>
            <a:r>
              <a:rPr lang="en-US" sz="1200" b="0" i="0" u="none" strike="noStrike" kern="1200" baseline="0">
                <a:solidFill>
                  <a:schemeClr val="tx1"/>
                </a:solidFill>
                <a:effectLst/>
                <a:latin typeface="Arial" charset="0"/>
                <a:ea typeface="+mn-ea"/>
                <a:cs typeface="+mn-cs"/>
              </a:rPr>
              <a:t> show how making necessary site fixes and optimization efforts affect traffic, conversion and revenue </a:t>
            </a:r>
            <a:endParaRPr lang="en-US" sz="1200" b="0" i="0" u="none" strike="noStrike" kern="120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237C10A6-D020-9D41-932F-266CC45D1683}" type="slidenum">
              <a:rPr lang="en-US" smtClean="0"/>
              <a:pPr/>
              <a:t>11</a:t>
            </a:fld>
            <a:endParaRPr lang="en-US"/>
          </a:p>
        </p:txBody>
      </p:sp>
    </p:spTree>
    <p:extLst>
      <p:ext uri="{BB962C8B-B14F-4D97-AF65-F5344CB8AC3E}">
        <p14:creationId xmlns:p14="http://schemas.microsoft.com/office/powerpoint/2010/main" val="2482209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7C10A6-D020-9D41-932F-266CC45D1683}" type="slidenum">
              <a:rPr lang="en-US" smtClean="0"/>
              <a:t>12</a:t>
            </a:fld>
            <a:endParaRPr lang="en-US"/>
          </a:p>
        </p:txBody>
      </p:sp>
    </p:spTree>
    <p:extLst>
      <p:ext uri="{BB962C8B-B14F-4D97-AF65-F5344CB8AC3E}">
        <p14:creationId xmlns:p14="http://schemas.microsoft.com/office/powerpoint/2010/main" val="1240210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E198C39A-A575-BE4E-BD21-89D01DFEF480}" type="datetimeFigureOut">
              <a:rPr lang="en-US" smtClean="0"/>
              <a:pPr/>
              <a:t>4/2/2018</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47616B46-FB88-9842-B38B-B5B40E819BD9}" type="slidenum">
              <a:rPr lang="en-US" smtClean="0"/>
              <a:pPr/>
              <a:t>‹#›</a:t>
            </a:fld>
            <a:endParaRPr lang="en-US"/>
          </a:p>
        </p:txBody>
      </p:sp>
    </p:spTree>
    <p:extLst>
      <p:ext uri="{BB962C8B-B14F-4D97-AF65-F5344CB8AC3E}">
        <p14:creationId xmlns:p14="http://schemas.microsoft.com/office/powerpoint/2010/main" val="999890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906C48-1424-5149-BAB7-A684EBDE5FDA}" type="datetimeFigureOut">
              <a:rPr lang="en-US" smtClean="0"/>
              <a:t>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F1DF8E-E785-484F-841F-13F0D8CFF201}" type="slidenum">
              <a:rPr lang="en-US" smtClean="0"/>
              <a:t>‹#›</a:t>
            </a:fld>
            <a:endParaRPr lang="en-US"/>
          </a:p>
        </p:txBody>
      </p:sp>
    </p:spTree>
    <p:extLst>
      <p:ext uri="{BB962C8B-B14F-4D97-AF65-F5344CB8AC3E}">
        <p14:creationId xmlns:p14="http://schemas.microsoft.com/office/powerpoint/2010/main" val="2010138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906C48-1424-5149-BAB7-A684EBDE5FDA}" type="datetimeFigureOut">
              <a:rPr lang="en-US" smtClean="0"/>
              <a:t>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F1DF8E-E785-484F-841F-13F0D8CFF201}" type="slidenum">
              <a:rPr lang="en-US" smtClean="0"/>
              <a:t>‹#›</a:t>
            </a:fld>
            <a:endParaRPr lang="en-US"/>
          </a:p>
        </p:txBody>
      </p:sp>
    </p:spTree>
    <p:extLst>
      <p:ext uri="{BB962C8B-B14F-4D97-AF65-F5344CB8AC3E}">
        <p14:creationId xmlns:p14="http://schemas.microsoft.com/office/powerpoint/2010/main" val="191051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906C48-1424-5149-BAB7-A684EBDE5FDA}" type="datetimeFigureOut">
              <a:rPr lang="en-US" smtClean="0"/>
              <a:t>4/2/2018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F1DF8E-E785-484F-841F-13F0D8CFF201}" type="slidenum">
              <a:rPr lang="en-US" smtClean="0"/>
              <a:t>‹#›</a:t>
            </a:fld>
            <a:endParaRPr lang="en-US"/>
          </a:p>
        </p:txBody>
      </p:sp>
    </p:spTree>
    <p:extLst>
      <p:ext uri="{BB962C8B-B14F-4D97-AF65-F5344CB8AC3E}">
        <p14:creationId xmlns:p14="http://schemas.microsoft.com/office/powerpoint/2010/main" val="519583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906C48-1424-5149-BAB7-A684EBDE5FDA}" type="datetimeFigureOut">
              <a:rPr lang="en-US" smtClean="0"/>
              <a:t>4/2/2018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F1DF8E-E785-484F-841F-13F0D8CFF201}" type="slidenum">
              <a:rPr lang="en-US" smtClean="0"/>
              <a:t>‹#›</a:t>
            </a:fld>
            <a:endParaRPr lang="en-US"/>
          </a:p>
        </p:txBody>
      </p:sp>
    </p:spTree>
    <p:extLst>
      <p:ext uri="{BB962C8B-B14F-4D97-AF65-F5344CB8AC3E}">
        <p14:creationId xmlns:p14="http://schemas.microsoft.com/office/powerpoint/2010/main" val="978922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906C48-1424-5149-BAB7-A684EBDE5FDA}" type="datetimeFigureOut">
              <a:rPr lang="en-US" smtClean="0"/>
              <a:t>4/2/2018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F1DF8E-E785-484F-841F-13F0D8CFF201}" type="slidenum">
              <a:rPr lang="en-US" smtClean="0"/>
              <a:t>‹#›</a:t>
            </a:fld>
            <a:endParaRPr lang="en-US"/>
          </a:p>
        </p:txBody>
      </p:sp>
    </p:spTree>
    <p:extLst>
      <p:ext uri="{BB962C8B-B14F-4D97-AF65-F5344CB8AC3E}">
        <p14:creationId xmlns:p14="http://schemas.microsoft.com/office/powerpoint/2010/main" val="872204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906C48-1424-5149-BAB7-A684EBDE5FDA}" type="datetimeFigureOut">
              <a:rPr lang="en-US" smtClean="0"/>
              <a:t>4/2/2018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F1DF8E-E785-484F-841F-13F0D8CFF201}" type="slidenum">
              <a:rPr lang="en-US" smtClean="0"/>
              <a:t>‹#›</a:t>
            </a:fld>
            <a:endParaRPr lang="en-US"/>
          </a:p>
        </p:txBody>
      </p:sp>
    </p:spTree>
    <p:extLst>
      <p:ext uri="{BB962C8B-B14F-4D97-AF65-F5344CB8AC3E}">
        <p14:creationId xmlns:p14="http://schemas.microsoft.com/office/powerpoint/2010/main" val="411270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906C48-1424-5149-BAB7-A684EBDE5FDA}" type="datetimeFigureOut">
              <a:rPr lang="en-US" smtClean="0"/>
              <a:t>4/2/2018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F1DF8E-E785-484F-841F-13F0D8CFF201}" type="slidenum">
              <a:rPr lang="en-US" smtClean="0"/>
              <a:t>‹#›</a:t>
            </a:fld>
            <a:endParaRPr lang="en-US"/>
          </a:p>
        </p:txBody>
      </p:sp>
    </p:spTree>
    <p:extLst>
      <p:ext uri="{BB962C8B-B14F-4D97-AF65-F5344CB8AC3E}">
        <p14:creationId xmlns:p14="http://schemas.microsoft.com/office/powerpoint/2010/main" val="1619539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906C48-1424-5149-BAB7-A684EBDE5FDA}" type="datetimeFigureOut">
              <a:rPr lang="en-US" smtClean="0"/>
              <a:t>4/2/2018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F1DF8E-E785-484F-841F-13F0D8CFF201}" type="slidenum">
              <a:rPr lang="en-US" smtClean="0"/>
              <a:t>‹#›</a:t>
            </a:fld>
            <a:endParaRPr lang="en-US"/>
          </a:p>
        </p:txBody>
      </p:sp>
    </p:spTree>
    <p:extLst>
      <p:ext uri="{BB962C8B-B14F-4D97-AF65-F5344CB8AC3E}">
        <p14:creationId xmlns:p14="http://schemas.microsoft.com/office/powerpoint/2010/main" val="241453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906C48-1424-5149-BAB7-A684EBDE5FDA}" type="datetimeFigureOut">
              <a:rPr lang="en-US" smtClean="0"/>
              <a:t>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F1DF8E-E785-484F-841F-13F0D8CFF201}" type="slidenum">
              <a:rPr lang="en-US" smtClean="0"/>
              <a:t>‹#›</a:t>
            </a:fld>
            <a:endParaRPr lang="en-US"/>
          </a:p>
        </p:txBody>
      </p:sp>
    </p:spTree>
    <p:extLst>
      <p:ext uri="{BB962C8B-B14F-4D97-AF65-F5344CB8AC3E}">
        <p14:creationId xmlns:p14="http://schemas.microsoft.com/office/powerpoint/2010/main" val="1507911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906C48-1424-5149-BAB7-A684EBDE5FDA}" type="datetimeFigureOut">
              <a:rPr lang="en-US" smtClean="0"/>
              <a:t>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F1DF8E-E785-484F-841F-13F0D8CFF201}" type="slidenum">
              <a:rPr lang="en-US" smtClean="0"/>
              <a:t>‹#›</a:t>
            </a:fld>
            <a:endParaRPr lang="en-US"/>
          </a:p>
        </p:txBody>
      </p:sp>
    </p:spTree>
    <p:extLst>
      <p:ext uri="{BB962C8B-B14F-4D97-AF65-F5344CB8AC3E}">
        <p14:creationId xmlns:p14="http://schemas.microsoft.com/office/powerpoint/2010/main" val="1013423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Presentation Titl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7736" y="609600"/>
            <a:ext cx="1076528" cy="152338"/>
          </a:xfrm>
          <a:prstGeom prst="rect">
            <a:avLst/>
          </a:prstGeom>
        </p:spPr>
      </p:pic>
      <p:sp>
        <p:nvSpPr>
          <p:cNvPr id="13" name="Text Placeholder 12"/>
          <p:cNvSpPr>
            <a:spLocks noGrp="1"/>
          </p:cNvSpPr>
          <p:nvPr>
            <p:ph type="body" sz="quarter" idx="10" hasCustomPrompt="1"/>
          </p:nvPr>
        </p:nvSpPr>
        <p:spPr>
          <a:xfrm>
            <a:off x="621175" y="2824152"/>
            <a:ext cx="10972800" cy="762011"/>
          </a:xfrm>
          <a:prstGeom prst="rect">
            <a:avLst/>
          </a:prstGeom>
        </p:spPr>
        <p:txBody>
          <a:bodyPr/>
          <a:lstStyle>
            <a:lvl1pPr marL="0" indent="0" algn="ctr">
              <a:lnSpc>
                <a:spcPts val="6000"/>
              </a:lnSpc>
              <a:spcBef>
                <a:spcPts val="0"/>
              </a:spcBef>
              <a:buNone/>
              <a:defRPr lang="en-US" sz="4400" b="1" i="0" kern="1200" dirty="0">
                <a:solidFill>
                  <a:schemeClr val="bg1"/>
                </a:solidFill>
                <a:latin typeface="Arial" charset="0"/>
                <a:ea typeface="Arial" charset="0"/>
                <a:cs typeface="Arial" charset="0"/>
              </a:defRPr>
            </a:lvl1pPr>
          </a:lstStyle>
          <a:p>
            <a:pPr lvl="0"/>
            <a:r>
              <a:rPr lang="en-US" dirty="0"/>
              <a:t>SPECIAL TITLE (CAP)</a:t>
            </a:r>
          </a:p>
        </p:txBody>
      </p:sp>
      <p:sp>
        <p:nvSpPr>
          <p:cNvPr id="15" name="Text Placeholder 14"/>
          <p:cNvSpPr>
            <a:spLocks noGrp="1"/>
          </p:cNvSpPr>
          <p:nvPr>
            <p:ph type="body" sz="quarter" idx="11" hasCustomPrompt="1"/>
          </p:nvPr>
        </p:nvSpPr>
        <p:spPr>
          <a:xfrm>
            <a:off x="609600" y="2544733"/>
            <a:ext cx="10972800" cy="343460"/>
          </a:xfrm>
          <a:prstGeom prst="rect">
            <a:avLst/>
          </a:prstGeom>
        </p:spPr>
        <p:txBody>
          <a:bodyPr/>
          <a:lstStyle>
            <a:lvl1pPr marL="0" indent="0" algn="ctr">
              <a:buNone/>
              <a:defRPr lang="en-US" sz="2200" b="0" i="0" kern="1200" baseline="0" dirty="0">
                <a:solidFill>
                  <a:schemeClr val="bg1"/>
                </a:solidFill>
                <a:latin typeface="Arial" charset="0"/>
                <a:ea typeface="Arial" charset="0"/>
                <a:cs typeface="Arial" charset="0"/>
              </a:defRPr>
            </a:lvl1pPr>
          </a:lstStyle>
          <a:p>
            <a:pPr lvl="0"/>
            <a:r>
              <a:rPr lang="en-US" dirty="0"/>
              <a:t>Title Text Goes Here</a:t>
            </a:r>
          </a:p>
        </p:txBody>
      </p:sp>
      <p:sp>
        <p:nvSpPr>
          <p:cNvPr id="17" name="Picture Placeholder 16"/>
          <p:cNvSpPr>
            <a:spLocks noGrp="1"/>
          </p:cNvSpPr>
          <p:nvPr>
            <p:ph type="pic" sz="quarter" idx="12" hasCustomPrompt="1"/>
          </p:nvPr>
        </p:nvSpPr>
        <p:spPr>
          <a:xfrm>
            <a:off x="4876800" y="4657725"/>
            <a:ext cx="2438400" cy="1590675"/>
          </a:xfrm>
          <a:prstGeom prst="rect">
            <a:avLst/>
          </a:prstGeom>
        </p:spPr>
        <p:txBody>
          <a:bodyPr anchor="ctr"/>
          <a:lstStyle>
            <a:lvl1pPr marL="0" indent="0" algn="ctr">
              <a:buNone/>
              <a:defRPr sz="1400" b="0" i="0">
                <a:solidFill>
                  <a:srgbClr val="F5F5F5"/>
                </a:solidFill>
                <a:latin typeface="Arial" charset="0"/>
                <a:ea typeface="Arial" charset="0"/>
                <a:cs typeface="Arial" charset="0"/>
              </a:defRPr>
            </a:lvl1pPr>
          </a:lstStyle>
          <a:p>
            <a:r>
              <a:rPr lang="en-US"/>
              <a:t>Logo goes here</a:t>
            </a:r>
          </a:p>
        </p:txBody>
      </p:sp>
      <p:sp>
        <p:nvSpPr>
          <p:cNvPr id="18" name="Text Placeholder 14"/>
          <p:cNvSpPr>
            <a:spLocks noGrp="1"/>
          </p:cNvSpPr>
          <p:nvPr>
            <p:ph type="body" sz="quarter" idx="13" hasCustomPrompt="1"/>
          </p:nvPr>
        </p:nvSpPr>
        <p:spPr>
          <a:xfrm>
            <a:off x="609600" y="3708419"/>
            <a:ext cx="10972800" cy="352593"/>
          </a:xfrm>
          <a:prstGeom prst="rect">
            <a:avLst/>
          </a:prstGeom>
        </p:spPr>
        <p:txBody>
          <a:bodyPr/>
          <a:lstStyle>
            <a:lvl1pPr marL="0" indent="0" algn="ctr">
              <a:buNone/>
              <a:defRPr lang="en-US" sz="2000" b="0" i="0" kern="1200" baseline="0" dirty="0">
                <a:solidFill>
                  <a:schemeClr val="bg1"/>
                </a:solidFill>
                <a:latin typeface="Arial" charset="0"/>
                <a:ea typeface="Arial" charset="0"/>
                <a:cs typeface="Arial" charset="0"/>
              </a:defRPr>
            </a:lvl1pPr>
          </a:lstStyle>
          <a:p>
            <a:pPr lvl="0"/>
            <a:r>
              <a:rPr lang="en-US" dirty="0"/>
              <a:t>Month Date, Year</a:t>
            </a:r>
          </a:p>
        </p:txBody>
      </p:sp>
      <p:sp>
        <p:nvSpPr>
          <p:cNvPr id="8" name="Text Placeholder 14"/>
          <p:cNvSpPr>
            <a:spLocks noGrp="1"/>
          </p:cNvSpPr>
          <p:nvPr>
            <p:ph type="body" sz="quarter" idx="14" hasCustomPrompt="1"/>
          </p:nvPr>
        </p:nvSpPr>
        <p:spPr>
          <a:xfrm>
            <a:off x="609600" y="4061012"/>
            <a:ext cx="10972800" cy="352593"/>
          </a:xfrm>
          <a:prstGeom prst="rect">
            <a:avLst/>
          </a:prstGeom>
        </p:spPr>
        <p:txBody>
          <a:bodyPr/>
          <a:lstStyle>
            <a:lvl1pPr marL="0" indent="0" algn="ctr">
              <a:buNone/>
              <a:defRPr lang="en-US" sz="2000" b="0" i="0" kern="1200" baseline="0" dirty="0">
                <a:solidFill>
                  <a:schemeClr val="bg1"/>
                </a:solidFill>
                <a:latin typeface="Arial" charset="0"/>
                <a:ea typeface="Arial" charset="0"/>
                <a:cs typeface="Arial" charset="0"/>
              </a:defRPr>
            </a:lvl1pPr>
          </a:lstStyle>
          <a:p>
            <a:pPr lvl="0"/>
            <a:r>
              <a:rPr lang="en-US" dirty="0"/>
              <a:t>Presenter Name</a:t>
            </a:r>
          </a:p>
        </p:txBody>
      </p:sp>
      <p:sp>
        <p:nvSpPr>
          <p:cNvPr id="2" name="TextBox 1">
            <a:extLst>
              <a:ext uri="{FF2B5EF4-FFF2-40B4-BE49-F238E27FC236}">
                <a16:creationId xmlns:a16="http://schemas.microsoft.com/office/drawing/2014/main" xmlns="" id="{BFD99FA2-9E08-2344-B9A4-D70C601439FB}"/>
              </a:ext>
            </a:extLst>
          </p:cNvPr>
          <p:cNvSpPr txBox="1"/>
          <p:nvPr userDrawn="1"/>
        </p:nvSpPr>
        <p:spPr>
          <a:xfrm>
            <a:off x="9924046" y="6479256"/>
            <a:ext cx="2214563" cy="276999"/>
          </a:xfrm>
          <a:prstGeom prst="rect">
            <a:avLst/>
          </a:prstGeom>
          <a:noFill/>
        </p:spPr>
        <p:txBody>
          <a:bodyPr wrap="square" rtlCol="0">
            <a:spAutoFit/>
          </a:bodyPr>
          <a:lstStyle/>
          <a:p>
            <a:pPr algn="r"/>
            <a:r>
              <a:rPr lang="en-US" sz="1200" dirty="0">
                <a:solidFill>
                  <a:schemeClr val="bg1"/>
                </a:solidFill>
                <a:latin typeface="Arial" panose="020B0604020202020204" pitchFamily="34" charset="0"/>
                <a:cs typeface="Arial" panose="020B0604020202020204" pitchFamily="34" charset="0"/>
              </a:rPr>
              <a:t>#</a:t>
            </a:r>
            <a:r>
              <a:rPr lang="en-US" sz="1200" dirty="0" err="1">
                <a:solidFill>
                  <a:schemeClr val="bg1"/>
                </a:solidFill>
                <a:latin typeface="Arial" panose="020B0604020202020204" pitchFamily="34" charset="0"/>
                <a:cs typeface="Arial" panose="020B0604020202020204" pitchFamily="34" charset="0"/>
              </a:rPr>
              <a:t>BrightEdgeWebinars</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2658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isting 3 items w/ hightlighted text">
    <p:spTree>
      <p:nvGrpSpPr>
        <p:cNvPr id="1" name=""/>
        <p:cNvGrpSpPr/>
        <p:nvPr/>
      </p:nvGrpSpPr>
      <p:grpSpPr>
        <a:xfrm>
          <a:off x="0" y="0"/>
          <a:ext cx="0" cy="0"/>
          <a:chOff x="0" y="0"/>
          <a:chExt cx="0" cy="0"/>
        </a:xfrm>
      </p:grpSpPr>
      <p:sp>
        <p:nvSpPr>
          <p:cNvPr id="3" name="Rectangle 2"/>
          <p:cNvSpPr/>
          <p:nvPr userDrawn="1"/>
        </p:nvSpPr>
        <p:spPr>
          <a:xfrm>
            <a:off x="4876800" y="0"/>
            <a:ext cx="2438400" cy="6858000"/>
          </a:xfrm>
          <a:prstGeom prst="rect">
            <a:avLst/>
          </a:prstGeom>
          <a:solidFill>
            <a:srgbClr val="73C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charset="0"/>
            </a:endParaRPr>
          </a:p>
        </p:txBody>
      </p:sp>
      <p:sp>
        <p:nvSpPr>
          <p:cNvPr id="4" name="Rectangle 3"/>
          <p:cNvSpPr/>
          <p:nvPr userDrawn="1"/>
        </p:nvSpPr>
        <p:spPr>
          <a:xfrm>
            <a:off x="7315200" y="0"/>
            <a:ext cx="2438400" cy="6858000"/>
          </a:xfrm>
          <a:prstGeom prst="rect">
            <a:avLst/>
          </a:prstGeom>
          <a:solidFill>
            <a:srgbClr val="4CB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charset="0"/>
            </a:endParaRPr>
          </a:p>
        </p:txBody>
      </p:sp>
      <p:sp>
        <p:nvSpPr>
          <p:cNvPr id="5" name="Rectangle 4"/>
          <p:cNvSpPr/>
          <p:nvPr userDrawn="1"/>
        </p:nvSpPr>
        <p:spPr>
          <a:xfrm>
            <a:off x="9753600" y="0"/>
            <a:ext cx="2438400" cy="6858000"/>
          </a:xfrm>
          <a:prstGeom prst="rect">
            <a:avLst/>
          </a:prstGeom>
          <a:solidFill>
            <a:srgbClr val="26A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charset="0"/>
            </a:endParaRPr>
          </a:p>
        </p:txBody>
      </p:sp>
      <p:sp>
        <p:nvSpPr>
          <p:cNvPr id="6" name="Text Placeholder 5"/>
          <p:cNvSpPr>
            <a:spLocks noGrp="1"/>
          </p:cNvSpPr>
          <p:nvPr>
            <p:ph type="body" sz="quarter" idx="15" hasCustomPrompt="1"/>
          </p:nvPr>
        </p:nvSpPr>
        <p:spPr>
          <a:xfrm>
            <a:off x="5002306" y="3429000"/>
            <a:ext cx="2177957" cy="2819400"/>
          </a:xfrm>
          <a:prstGeom prst="rect">
            <a:avLst/>
          </a:prstGeom>
        </p:spPr>
        <p:txBody>
          <a:bodyPr/>
          <a:lstStyle>
            <a:lvl1pPr marL="0" indent="0" algn="ctr">
              <a:lnSpc>
                <a:spcPts val="2400"/>
              </a:lnSpc>
              <a:buNone/>
              <a:defRPr sz="2000" b="0" i="0" baseline="0">
                <a:solidFill>
                  <a:srgbClr val="FFFFFF"/>
                </a:solidFill>
                <a:latin typeface="Arial" charset="0"/>
                <a:ea typeface="Arial" charset="0"/>
                <a:cs typeface="Arial" charset="0"/>
              </a:defRPr>
            </a:lvl1pPr>
          </a:lstStyle>
          <a:p>
            <a:pPr lvl="0"/>
            <a:r>
              <a:rPr lang="en-US" dirty="0"/>
              <a:t>Highlighted Text Goes Here</a:t>
            </a:r>
          </a:p>
        </p:txBody>
      </p:sp>
      <p:sp>
        <p:nvSpPr>
          <p:cNvPr id="18" name="Text Placeholder 5"/>
          <p:cNvSpPr>
            <a:spLocks noGrp="1"/>
          </p:cNvSpPr>
          <p:nvPr>
            <p:ph type="body" sz="quarter" idx="16" hasCustomPrompt="1"/>
          </p:nvPr>
        </p:nvSpPr>
        <p:spPr>
          <a:xfrm>
            <a:off x="7445422" y="3442447"/>
            <a:ext cx="2177957" cy="2819400"/>
          </a:xfrm>
          <a:prstGeom prst="rect">
            <a:avLst/>
          </a:prstGeom>
        </p:spPr>
        <p:txBody>
          <a:bodyPr/>
          <a:lstStyle>
            <a:lvl1pPr marL="0" indent="0" algn="ctr">
              <a:lnSpc>
                <a:spcPts val="2400"/>
              </a:lnSpc>
              <a:buNone/>
              <a:defRPr sz="2000" b="0" i="0" baseline="0">
                <a:solidFill>
                  <a:srgbClr val="FFFFFF"/>
                </a:solidFill>
                <a:latin typeface="Arial" charset="0"/>
                <a:ea typeface="Arial" charset="0"/>
                <a:cs typeface="Arial" charset="0"/>
              </a:defRPr>
            </a:lvl1pPr>
          </a:lstStyle>
          <a:p>
            <a:pPr lvl="0"/>
            <a:r>
              <a:rPr lang="en-US" dirty="0"/>
              <a:t>Highlighted Text Goes Here</a:t>
            </a:r>
          </a:p>
        </p:txBody>
      </p:sp>
      <p:sp>
        <p:nvSpPr>
          <p:cNvPr id="21" name="Text Placeholder 5"/>
          <p:cNvSpPr>
            <a:spLocks noGrp="1"/>
          </p:cNvSpPr>
          <p:nvPr>
            <p:ph type="body" sz="quarter" idx="17" hasCustomPrompt="1"/>
          </p:nvPr>
        </p:nvSpPr>
        <p:spPr>
          <a:xfrm>
            <a:off x="9883821" y="3442447"/>
            <a:ext cx="2177957" cy="2819400"/>
          </a:xfrm>
          <a:prstGeom prst="rect">
            <a:avLst/>
          </a:prstGeom>
        </p:spPr>
        <p:txBody>
          <a:bodyPr/>
          <a:lstStyle>
            <a:lvl1pPr marL="0" indent="0" algn="ctr">
              <a:lnSpc>
                <a:spcPts val="2400"/>
              </a:lnSpc>
              <a:buNone/>
              <a:defRPr sz="2000" b="0" i="0" baseline="0">
                <a:solidFill>
                  <a:srgbClr val="FFFFFF"/>
                </a:solidFill>
                <a:latin typeface="Arial" charset="0"/>
                <a:ea typeface="Arial" charset="0"/>
                <a:cs typeface="Arial" charset="0"/>
              </a:defRPr>
            </a:lvl1pPr>
          </a:lstStyle>
          <a:p>
            <a:pPr lvl="0"/>
            <a:r>
              <a:rPr lang="en-US" dirty="0"/>
              <a:t>Highlighted Text Goes Here</a:t>
            </a:r>
          </a:p>
        </p:txBody>
      </p:sp>
      <p:sp>
        <p:nvSpPr>
          <p:cNvPr id="16" name="Text Placeholder 3"/>
          <p:cNvSpPr>
            <a:spLocks noGrp="1"/>
          </p:cNvSpPr>
          <p:nvPr>
            <p:ph type="body" sz="quarter" idx="23" hasCustomPrompt="1"/>
          </p:nvPr>
        </p:nvSpPr>
        <p:spPr>
          <a:xfrm>
            <a:off x="5002306" y="2081352"/>
            <a:ext cx="2177957" cy="1347648"/>
          </a:xfrm>
          <a:prstGeom prst="rect">
            <a:avLst/>
          </a:prstGeom>
        </p:spPr>
        <p:txBody>
          <a:bodyPr anchor="ctr"/>
          <a:lstStyle>
            <a:lvl1pPr marL="0" indent="0" algn="ctr">
              <a:lnSpc>
                <a:spcPts val="4000"/>
              </a:lnSpc>
              <a:buNone/>
              <a:defRPr kumimoji="0" lang="en-US" sz="6000" b="1" i="0" u="none" strike="noStrike" kern="1200" cap="none" spc="0" normalizeH="0" baseline="0" dirty="0" smtClean="0">
                <a:ln>
                  <a:noFill/>
                </a:ln>
                <a:solidFill>
                  <a:srgbClr val="FFFFFF"/>
                </a:solidFill>
                <a:effectLst/>
                <a:uLnTx/>
                <a:uFillTx/>
                <a:latin typeface="Arial" charset="0"/>
                <a:ea typeface="Arial" charset="0"/>
                <a:cs typeface="Arial" charset="0"/>
              </a:defRPr>
            </a:lvl1pPr>
          </a:lstStyle>
          <a:p>
            <a:pPr lvl="0"/>
            <a:r>
              <a:rPr lang="en-US" dirty="0"/>
              <a:t>50%</a:t>
            </a:r>
          </a:p>
        </p:txBody>
      </p:sp>
      <p:sp>
        <p:nvSpPr>
          <p:cNvPr id="17" name="Text Placeholder 3"/>
          <p:cNvSpPr>
            <a:spLocks noGrp="1"/>
          </p:cNvSpPr>
          <p:nvPr>
            <p:ph type="body" sz="quarter" idx="24" hasCustomPrompt="1"/>
          </p:nvPr>
        </p:nvSpPr>
        <p:spPr>
          <a:xfrm>
            <a:off x="7445421" y="2081352"/>
            <a:ext cx="2177957" cy="1347648"/>
          </a:xfrm>
          <a:prstGeom prst="rect">
            <a:avLst/>
          </a:prstGeom>
        </p:spPr>
        <p:txBody>
          <a:bodyPr anchor="ctr"/>
          <a:lstStyle>
            <a:lvl1pPr marL="0" indent="0" algn="ctr">
              <a:lnSpc>
                <a:spcPts val="4000"/>
              </a:lnSpc>
              <a:buNone/>
              <a:defRPr kumimoji="0" lang="en-US" sz="6000" b="1" i="0" u="none" strike="noStrike" kern="1200" cap="none" spc="0" normalizeH="0" baseline="0" dirty="0" smtClean="0">
                <a:ln>
                  <a:noFill/>
                </a:ln>
                <a:solidFill>
                  <a:srgbClr val="FFFFFF"/>
                </a:solidFill>
                <a:effectLst/>
                <a:uLnTx/>
                <a:uFillTx/>
                <a:latin typeface="Arial" charset="0"/>
                <a:ea typeface="Arial" charset="0"/>
                <a:cs typeface="Arial" charset="0"/>
              </a:defRPr>
            </a:lvl1pPr>
          </a:lstStyle>
          <a:p>
            <a:pPr lvl="0"/>
            <a:r>
              <a:rPr lang="en-US" dirty="0"/>
              <a:t>50%</a:t>
            </a:r>
          </a:p>
        </p:txBody>
      </p:sp>
      <p:sp>
        <p:nvSpPr>
          <p:cNvPr id="26" name="Text Placeholder 3"/>
          <p:cNvSpPr>
            <a:spLocks noGrp="1"/>
          </p:cNvSpPr>
          <p:nvPr>
            <p:ph type="body" sz="quarter" idx="25" hasCustomPrompt="1"/>
          </p:nvPr>
        </p:nvSpPr>
        <p:spPr>
          <a:xfrm>
            <a:off x="9883820" y="2081352"/>
            <a:ext cx="2177957" cy="1347648"/>
          </a:xfrm>
          <a:prstGeom prst="rect">
            <a:avLst/>
          </a:prstGeom>
        </p:spPr>
        <p:txBody>
          <a:bodyPr anchor="ctr"/>
          <a:lstStyle>
            <a:lvl1pPr marL="0" indent="0" algn="ctr">
              <a:lnSpc>
                <a:spcPts val="4000"/>
              </a:lnSpc>
              <a:buNone/>
              <a:defRPr kumimoji="0" lang="en-US" sz="6000" b="1" i="0" u="none" strike="noStrike" kern="1200" cap="none" spc="0" normalizeH="0" baseline="0" dirty="0" smtClean="0">
                <a:ln>
                  <a:noFill/>
                </a:ln>
                <a:solidFill>
                  <a:srgbClr val="FFFFFF"/>
                </a:solidFill>
                <a:effectLst/>
                <a:uLnTx/>
                <a:uFillTx/>
                <a:latin typeface="Arial" charset="0"/>
                <a:ea typeface="Arial" charset="0"/>
                <a:cs typeface="Arial" charset="0"/>
              </a:defRPr>
            </a:lvl1pPr>
          </a:lstStyle>
          <a:p>
            <a:pPr lvl="0"/>
            <a:r>
              <a:rPr lang="en-US" dirty="0"/>
              <a:t>50%</a:t>
            </a:r>
          </a:p>
        </p:txBody>
      </p:sp>
      <p:sp>
        <p:nvSpPr>
          <p:cNvPr id="15" name="Text Placeholder 5"/>
          <p:cNvSpPr>
            <a:spLocks noGrp="1"/>
          </p:cNvSpPr>
          <p:nvPr>
            <p:ph type="body" sz="quarter" idx="22" hasCustomPrompt="1"/>
          </p:nvPr>
        </p:nvSpPr>
        <p:spPr>
          <a:xfrm>
            <a:off x="523536" y="3192951"/>
            <a:ext cx="3940888" cy="3055449"/>
          </a:xfrm>
          <a:prstGeom prst="rect">
            <a:avLst/>
          </a:prstGeom>
        </p:spPr>
        <p:txBody>
          <a:bodyPr/>
          <a:lstStyle>
            <a:lvl1pPr marL="0" indent="0">
              <a:lnSpc>
                <a:spcPts val="2120"/>
              </a:lnSpc>
              <a:buNone/>
              <a:defRPr sz="1600" b="0" i="0">
                <a:solidFill>
                  <a:schemeClr val="tx2"/>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text goes here</a:t>
            </a:r>
          </a:p>
        </p:txBody>
      </p:sp>
      <p:sp>
        <p:nvSpPr>
          <p:cNvPr id="24" name="Text Placeholder 3"/>
          <p:cNvSpPr>
            <a:spLocks noGrp="1"/>
          </p:cNvSpPr>
          <p:nvPr>
            <p:ph type="body" sz="quarter" idx="26" hasCustomPrompt="1"/>
          </p:nvPr>
        </p:nvSpPr>
        <p:spPr>
          <a:xfrm>
            <a:off x="515471" y="528507"/>
            <a:ext cx="3948953" cy="528017"/>
          </a:xfrm>
          <a:prstGeom prst="rect">
            <a:avLst/>
          </a:prstGeom>
        </p:spPr>
        <p:txBody>
          <a:bodyPr anchor="t"/>
          <a:lstStyle>
            <a:lvl1pPr marL="0" indent="0">
              <a:lnSpc>
                <a:spcPts val="3400"/>
              </a:lnSpc>
              <a:buNone/>
              <a:defRPr kumimoji="0" lang="en-US" sz="3200" b="1" i="0" u="none" strike="noStrike" kern="1200" cap="none" spc="0" normalizeH="0" baseline="0" dirty="0" smtClean="0">
                <a:ln>
                  <a:noFill/>
                </a:ln>
                <a:solidFill>
                  <a:schemeClr val="tx1"/>
                </a:solidFill>
                <a:effectLst/>
                <a:uLnTx/>
                <a:uFillTx/>
                <a:latin typeface="Arial" charset="0"/>
                <a:ea typeface="Arial" charset="0"/>
                <a:cs typeface="Arial" charset="0"/>
              </a:defRPr>
            </a:lvl1pPr>
          </a:lstStyle>
          <a:p>
            <a:pPr lvl="0"/>
            <a:r>
              <a:rPr lang="en-US" dirty="0"/>
              <a:t>TITLE GOES HERE</a:t>
            </a:r>
          </a:p>
        </p:txBody>
      </p:sp>
      <p:sp>
        <p:nvSpPr>
          <p:cNvPr id="19" name="Text Placeholder 5"/>
          <p:cNvSpPr>
            <a:spLocks noGrp="1"/>
          </p:cNvSpPr>
          <p:nvPr>
            <p:ph type="body" sz="quarter" idx="14" hasCustomPrompt="1"/>
          </p:nvPr>
        </p:nvSpPr>
        <p:spPr>
          <a:xfrm>
            <a:off x="515471" y="1069971"/>
            <a:ext cx="3948953" cy="376237"/>
          </a:xfrm>
          <a:prstGeom prst="rect">
            <a:avLst/>
          </a:prstGeom>
        </p:spPr>
        <p:txBody>
          <a:bodyPr anchor="t"/>
          <a:lstStyle>
            <a:lvl1pPr marL="0" indent="0">
              <a:lnSpc>
                <a:spcPts val="2400"/>
              </a:lnSpc>
              <a:buNone/>
              <a:defRPr sz="2000" b="0" i="0" baseline="0">
                <a:solidFill>
                  <a:schemeClr val="tx1"/>
                </a:solidFill>
                <a:latin typeface="Arial" charset="0"/>
                <a:ea typeface="Arial" charset="0"/>
                <a:cs typeface="Arial" charset="0"/>
              </a:defRPr>
            </a:lvl1pPr>
          </a:lstStyle>
          <a:p>
            <a:pPr lvl="0"/>
            <a:r>
              <a:rPr lang="en-US" dirty="0"/>
              <a:t>Subtitle Goes Here</a:t>
            </a:r>
          </a:p>
        </p:txBody>
      </p:sp>
      <p:sp>
        <p:nvSpPr>
          <p:cNvPr id="14" name="TextBox 13">
            <a:extLst>
              <a:ext uri="{FF2B5EF4-FFF2-40B4-BE49-F238E27FC236}">
                <a16:creationId xmlns:a16="http://schemas.microsoft.com/office/drawing/2014/main" xmlns="" id="{D524B695-138C-7F48-8369-4CFC27232717}"/>
              </a:ext>
            </a:extLst>
          </p:cNvPr>
          <p:cNvSpPr txBox="1"/>
          <p:nvPr userDrawn="1"/>
        </p:nvSpPr>
        <p:spPr>
          <a:xfrm>
            <a:off x="9715500" y="6415088"/>
            <a:ext cx="2214563" cy="276999"/>
          </a:xfrm>
          <a:prstGeom prst="rect">
            <a:avLst/>
          </a:prstGeom>
          <a:noFill/>
        </p:spPr>
        <p:txBody>
          <a:bodyPr wrap="square" rtlCol="0">
            <a:spAutoFit/>
          </a:bodyPr>
          <a:lstStyle/>
          <a:p>
            <a:pPr algn="r"/>
            <a:r>
              <a:rPr lang="en-US"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err="1">
                <a:solidFill>
                  <a:schemeClr val="tx1">
                    <a:lumMod val="65000"/>
                    <a:lumOff val="35000"/>
                  </a:schemeClr>
                </a:solidFill>
                <a:latin typeface="Arial" panose="020B0604020202020204" pitchFamily="34" charset="0"/>
                <a:cs typeface="Arial" panose="020B0604020202020204" pitchFamily="34" charset="0"/>
              </a:rPr>
              <a:t>BrightEdgeWebinars</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5871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657600" cy="6858000"/>
          </a:xfrm>
          <a:prstGeom prst="rect">
            <a:avLst/>
          </a:prstGeom>
        </p:spPr>
      </p:pic>
      <p:sp>
        <p:nvSpPr>
          <p:cNvPr id="25" name="Text Placeholder 24"/>
          <p:cNvSpPr>
            <a:spLocks noGrp="1"/>
          </p:cNvSpPr>
          <p:nvPr>
            <p:ph type="body" sz="quarter" idx="16" hasCustomPrompt="1"/>
          </p:nvPr>
        </p:nvSpPr>
        <p:spPr>
          <a:xfrm>
            <a:off x="4876800" y="1471864"/>
            <a:ext cx="6705600" cy="3931170"/>
          </a:xfrm>
          <a:prstGeom prst="rect">
            <a:avLst/>
          </a:prstGeom>
        </p:spPr>
        <p:txBody>
          <a:bodyPr anchor="ctr"/>
          <a:lstStyle>
            <a:lvl1pPr marL="0" marR="0" indent="0" algn="l" defTabSz="914400" rtl="0" eaLnBrk="1" fontAlgn="auto" latinLnBrk="0" hangingPunct="1">
              <a:lnSpc>
                <a:spcPct val="200000"/>
              </a:lnSpc>
              <a:spcBef>
                <a:spcPts val="1000"/>
              </a:spcBef>
              <a:spcAft>
                <a:spcPts val="0"/>
              </a:spcAft>
              <a:buClrTx/>
              <a:buSzTx/>
              <a:buFont typeface="Arial"/>
              <a:buNone/>
              <a:tabLst/>
              <a:defRPr sz="2000" b="0" i="0" baseline="0">
                <a:solidFill>
                  <a:srgbClr val="666666"/>
                </a:solidFill>
                <a:latin typeface="Arial" charset="0"/>
                <a:ea typeface="Arial" charset="0"/>
                <a:cs typeface="Arial" charset="0"/>
              </a:defRPr>
            </a:lvl1pPr>
          </a:lstStyle>
          <a:p>
            <a:pPr lvl="0"/>
            <a:r>
              <a:rPr lang="en-US" dirty="0"/>
              <a:t>Agenda Item</a:t>
            </a:r>
          </a:p>
          <a:p>
            <a:pPr marL="0" marR="0" lvl="0" indent="0" algn="l" defTabSz="914400" rtl="0" eaLnBrk="1" fontAlgn="auto" latinLnBrk="0" hangingPunct="1">
              <a:lnSpc>
                <a:spcPct val="200000"/>
              </a:lnSpc>
              <a:spcBef>
                <a:spcPts val="1000"/>
              </a:spcBef>
              <a:spcAft>
                <a:spcPts val="0"/>
              </a:spcAft>
              <a:buClrTx/>
              <a:buSzTx/>
              <a:buFont typeface="Arial"/>
              <a:buNone/>
              <a:tabLst/>
              <a:defRPr/>
            </a:pPr>
            <a:r>
              <a:rPr lang="en-US" dirty="0"/>
              <a:t>Agenda Item</a:t>
            </a:r>
          </a:p>
          <a:p>
            <a:pPr marL="0" marR="0" lvl="0" indent="0" algn="l" defTabSz="914400" rtl="0" eaLnBrk="1" fontAlgn="auto" latinLnBrk="0" hangingPunct="1">
              <a:lnSpc>
                <a:spcPct val="200000"/>
              </a:lnSpc>
              <a:spcBef>
                <a:spcPts val="1000"/>
              </a:spcBef>
              <a:spcAft>
                <a:spcPts val="0"/>
              </a:spcAft>
              <a:buClrTx/>
              <a:buSzTx/>
              <a:buFont typeface="Arial"/>
              <a:buNone/>
              <a:tabLst/>
              <a:defRPr/>
            </a:pPr>
            <a:r>
              <a:rPr lang="en-US" dirty="0"/>
              <a:t>Agenda Item</a:t>
            </a:r>
          </a:p>
          <a:p>
            <a:pPr marL="0" marR="0" lvl="0" indent="0" algn="l" defTabSz="914400" rtl="0" eaLnBrk="1" fontAlgn="auto" latinLnBrk="0" hangingPunct="1">
              <a:lnSpc>
                <a:spcPct val="200000"/>
              </a:lnSpc>
              <a:spcBef>
                <a:spcPts val="1000"/>
              </a:spcBef>
              <a:spcAft>
                <a:spcPts val="0"/>
              </a:spcAft>
              <a:buClrTx/>
              <a:buSzTx/>
              <a:buFont typeface="Arial"/>
              <a:buNone/>
              <a:tabLst/>
              <a:defRPr/>
            </a:pPr>
            <a:r>
              <a:rPr lang="en-US" dirty="0"/>
              <a:t>Agenda Item</a:t>
            </a:r>
          </a:p>
          <a:p>
            <a:pPr marL="0" marR="0" lvl="0" indent="0" algn="l" defTabSz="914400" rtl="0" eaLnBrk="1" fontAlgn="auto" latinLnBrk="0" hangingPunct="1">
              <a:lnSpc>
                <a:spcPct val="200000"/>
              </a:lnSpc>
              <a:spcBef>
                <a:spcPts val="1000"/>
              </a:spcBef>
              <a:spcAft>
                <a:spcPts val="0"/>
              </a:spcAft>
              <a:buClrTx/>
              <a:buSzTx/>
              <a:buFont typeface="Arial"/>
              <a:buNone/>
              <a:tabLst/>
              <a:defRPr/>
            </a:pPr>
            <a:r>
              <a:rPr lang="en-US" dirty="0"/>
              <a:t>Agenda Item</a:t>
            </a:r>
          </a:p>
        </p:txBody>
      </p:sp>
      <p:sp>
        <p:nvSpPr>
          <p:cNvPr id="26" name="Text Placeholder 24"/>
          <p:cNvSpPr>
            <a:spLocks noGrp="1"/>
          </p:cNvSpPr>
          <p:nvPr>
            <p:ph type="body" sz="quarter" idx="17" hasCustomPrompt="1"/>
          </p:nvPr>
        </p:nvSpPr>
        <p:spPr>
          <a:xfrm>
            <a:off x="4242217" y="1471864"/>
            <a:ext cx="634583" cy="3931170"/>
          </a:xfrm>
          <a:prstGeom prst="rect">
            <a:avLst/>
          </a:prstGeom>
        </p:spPr>
        <p:txBody>
          <a:bodyPr anchor="ctr"/>
          <a:lstStyle>
            <a:lvl1pPr marL="0" marR="0" indent="0" algn="l" defTabSz="914400" rtl="0" eaLnBrk="1" fontAlgn="auto" latinLnBrk="0" hangingPunct="1">
              <a:lnSpc>
                <a:spcPct val="200000"/>
              </a:lnSpc>
              <a:spcBef>
                <a:spcPts val="1000"/>
              </a:spcBef>
              <a:spcAft>
                <a:spcPts val="0"/>
              </a:spcAft>
              <a:buClrTx/>
              <a:buSzTx/>
              <a:buFont typeface="Arial"/>
              <a:buNone/>
              <a:tabLst/>
              <a:defRPr sz="2000" b="1" i="0" baseline="0">
                <a:solidFill>
                  <a:srgbClr val="009DDA"/>
                </a:solidFill>
                <a:latin typeface="Arial" charset="0"/>
                <a:ea typeface="Arial" charset="0"/>
                <a:cs typeface="Arial" charset="0"/>
              </a:defRPr>
            </a:lvl1pPr>
          </a:lstStyle>
          <a:p>
            <a:pPr lvl="0"/>
            <a:r>
              <a:rPr lang="en-US" dirty="0"/>
              <a:t>01</a:t>
            </a:r>
          </a:p>
          <a:p>
            <a:pPr marL="0" marR="0" lvl="0" indent="0" algn="l" defTabSz="914400" rtl="0" eaLnBrk="1" fontAlgn="auto" latinLnBrk="0" hangingPunct="1">
              <a:lnSpc>
                <a:spcPct val="200000"/>
              </a:lnSpc>
              <a:spcBef>
                <a:spcPts val="1000"/>
              </a:spcBef>
              <a:spcAft>
                <a:spcPts val="0"/>
              </a:spcAft>
              <a:buClrTx/>
              <a:buSzTx/>
              <a:buFont typeface="Arial"/>
              <a:buNone/>
              <a:tabLst/>
              <a:defRPr/>
            </a:pPr>
            <a:r>
              <a:rPr lang="en-US" dirty="0"/>
              <a:t>02</a:t>
            </a:r>
          </a:p>
          <a:p>
            <a:pPr marL="0" marR="0" lvl="0" indent="0" algn="l" defTabSz="914400" rtl="0" eaLnBrk="1" fontAlgn="auto" latinLnBrk="0" hangingPunct="1">
              <a:lnSpc>
                <a:spcPct val="200000"/>
              </a:lnSpc>
              <a:spcBef>
                <a:spcPts val="1000"/>
              </a:spcBef>
              <a:spcAft>
                <a:spcPts val="0"/>
              </a:spcAft>
              <a:buClrTx/>
              <a:buSzTx/>
              <a:buFont typeface="Arial"/>
              <a:buNone/>
              <a:tabLst/>
              <a:defRPr/>
            </a:pPr>
            <a:r>
              <a:rPr lang="en-US" dirty="0"/>
              <a:t>03</a:t>
            </a:r>
          </a:p>
          <a:p>
            <a:pPr marL="0" marR="0" lvl="0" indent="0" algn="l" defTabSz="914400" rtl="0" eaLnBrk="1" fontAlgn="auto" latinLnBrk="0" hangingPunct="1">
              <a:lnSpc>
                <a:spcPct val="200000"/>
              </a:lnSpc>
              <a:spcBef>
                <a:spcPts val="1000"/>
              </a:spcBef>
              <a:spcAft>
                <a:spcPts val="0"/>
              </a:spcAft>
              <a:buClrTx/>
              <a:buSzTx/>
              <a:buFont typeface="Arial"/>
              <a:buNone/>
              <a:tabLst/>
              <a:defRPr/>
            </a:pPr>
            <a:r>
              <a:rPr lang="en-US" dirty="0"/>
              <a:t>04</a:t>
            </a:r>
          </a:p>
          <a:p>
            <a:pPr marL="0" marR="0" lvl="0" indent="0" algn="l" defTabSz="914400" rtl="0" eaLnBrk="1" fontAlgn="auto" latinLnBrk="0" hangingPunct="1">
              <a:lnSpc>
                <a:spcPct val="200000"/>
              </a:lnSpc>
              <a:spcBef>
                <a:spcPts val="1000"/>
              </a:spcBef>
              <a:spcAft>
                <a:spcPts val="0"/>
              </a:spcAft>
              <a:buClrTx/>
              <a:buSzTx/>
              <a:buFont typeface="Arial"/>
              <a:buNone/>
              <a:tabLst/>
              <a:defRPr/>
            </a:pPr>
            <a:r>
              <a:rPr lang="en-US" dirty="0"/>
              <a:t>05</a:t>
            </a:r>
          </a:p>
        </p:txBody>
      </p:sp>
      <p:sp>
        <p:nvSpPr>
          <p:cNvPr id="5" name="Text Placeholder 3"/>
          <p:cNvSpPr>
            <a:spLocks noGrp="1"/>
          </p:cNvSpPr>
          <p:nvPr>
            <p:ph type="body" sz="quarter" idx="10" hasCustomPrompt="1"/>
          </p:nvPr>
        </p:nvSpPr>
        <p:spPr>
          <a:xfrm>
            <a:off x="135467" y="2894703"/>
            <a:ext cx="3200400" cy="1068593"/>
          </a:xfrm>
          <a:prstGeom prst="rect">
            <a:avLst/>
          </a:prstGeom>
        </p:spPr>
        <p:txBody>
          <a:bodyPr anchor="ctr"/>
          <a:lstStyle>
            <a:lvl1pPr marL="0" indent="0" algn="ctr">
              <a:lnSpc>
                <a:spcPts val="3400"/>
              </a:lnSpc>
              <a:buNone/>
              <a:defRPr kumimoji="0" lang="en-US" sz="3200" b="1" i="0" u="none" strike="noStrike" kern="1200" cap="none" spc="0" normalizeH="0" baseline="0" dirty="0" smtClean="0">
                <a:ln>
                  <a:noFill/>
                </a:ln>
                <a:solidFill>
                  <a:srgbClr val="FFFFFF"/>
                </a:solidFill>
                <a:effectLst/>
                <a:uLnTx/>
                <a:uFillTx/>
                <a:latin typeface="Arial" charset="0"/>
                <a:ea typeface="Arial" charset="0"/>
                <a:cs typeface="Arial" charset="0"/>
              </a:defRPr>
            </a:lvl1pPr>
          </a:lstStyle>
          <a:p>
            <a:pPr lvl="0"/>
            <a:r>
              <a:rPr lang="en-US" dirty="0"/>
              <a:t>TITLE GOES HERE</a:t>
            </a:r>
          </a:p>
        </p:txBody>
      </p:sp>
      <p:pic>
        <p:nvPicPr>
          <p:cNvPr id="8" name="Picture 7">
            <a:extLst>
              <a:ext uri="{FF2B5EF4-FFF2-40B4-BE49-F238E27FC236}">
                <a16:creationId xmlns:a16="http://schemas.microsoft.com/office/drawing/2014/main" xmlns="" id="{B2441C34-70B8-A246-9F7F-AE12BB5809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467" y="6512990"/>
            <a:ext cx="1371600" cy="201168"/>
          </a:xfrm>
          <a:prstGeom prst="rect">
            <a:avLst/>
          </a:prstGeom>
        </p:spPr>
      </p:pic>
    </p:spTree>
    <p:extLst>
      <p:ext uri="{BB962C8B-B14F-4D97-AF65-F5344CB8AC3E}">
        <p14:creationId xmlns:p14="http://schemas.microsoft.com/office/powerpoint/2010/main" val="1377184672"/>
      </p:ext>
    </p:extLst>
  </p:cSld>
  <p:clrMapOvr>
    <a:masterClrMapping/>
  </p:clrMapOvr>
  <p:extLst mod="1">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general text/media">
    <p:spTree>
      <p:nvGrpSpPr>
        <p:cNvPr id="1" name=""/>
        <p:cNvGrpSpPr/>
        <p:nvPr/>
      </p:nvGrpSpPr>
      <p:grpSpPr>
        <a:xfrm>
          <a:off x="0" y="0"/>
          <a:ext cx="0" cy="0"/>
          <a:chOff x="0" y="0"/>
          <a:chExt cx="0" cy="0"/>
        </a:xfrm>
      </p:grpSpPr>
      <p:sp>
        <p:nvSpPr>
          <p:cNvPr id="8" name="Content Placeholder 7"/>
          <p:cNvSpPr>
            <a:spLocks noGrp="1"/>
          </p:cNvSpPr>
          <p:nvPr>
            <p:ph sz="quarter" idx="25" hasCustomPrompt="1"/>
          </p:nvPr>
        </p:nvSpPr>
        <p:spPr>
          <a:xfrm>
            <a:off x="522118" y="2274849"/>
            <a:ext cx="11060282" cy="3973551"/>
          </a:xfrm>
          <a:prstGeom prst="rect">
            <a:avLst/>
          </a:prstGeom>
        </p:spPr>
        <p:txBody>
          <a:bodyPr/>
          <a:lstStyle>
            <a:lvl1pPr marL="285750" indent="-285750">
              <a:lnSpc>
                <a:spcPts val="2120"/>
              </a:lnSpc>
              <a:buFont typeface="Arial" charset="0"/>
              <a:buChar char="•"/>
              <a:defRPr sz="1600" b="0" i="0" baseline="0">
                <a:solidFill>
                  <a:schemeClr val="tx2"/>
                </a:solidFill>
                <a:latin typeface="Arial" charset="0"/>
                <a:ea typeface="Arial" charset="0"/>
                <a:cs typeface="Arial" charset="0"/>
              </a:defRPr>
            </a:lvl1pPr>
            <a:lvl2pPr marL="742950" indent="-285750">
              <a:buSzPct val="90000"/>
              <a:buFont typeface="Courier New" charset="0"/>
              <a:buChar char="o"/>
              <a:defRPr sz="1400">
                <a:solidFill>
                  <a:schemeClr val="tx2"/>
                </a:solidFill>
              </a:defRPr>
            </a:lvl2pPr>
            <a:lvl3pPr marL="1085850" indent="-171450">
              <a:buSzPct val="90000"/>
              <a:buFont typeface="Wingdings" charset="2"/>
              <a:buChar char="§"/>
              <a:defRPr sz="1200">
                <a:solidFill>
                  <a:schemeClr val="tx2"/>
                </a:solidFill>
              </a:defRPr>
            </a:lvl3pPr>
            <a:lvl4pPr marL="1543050" marR="0" indent="-171450" algn="l" defTabSz="914400" rtl="0" eaLnBrk="1" fontAlgn="auto" latinLnBrk="0" hangingPunct="1">
              <a:lnSpc>
                <a:spcPct val="90000"/>
              </a:lnSpc>
              <a:spcBef>
                <a:spcPts val="500"/>
              </a:spcBef>
              <a:spcAft>
                <a:spcPts val="0"/>
              </a:spcAft>
              <a:buClrTx/>
              <a:buSzPct val="90000"/>
              <a:buFont typeface="Wingdings" charset="2"/>
              <a:buChar char="§"/>
              <a:tabLst/>
              <a:defRPr sz="1200">
                <a:solidFill>
                  <a:schemeClr val="tx2"/>
                </a:solidFill>
              </a:defRPr>
            </a:lvl4pPr>
            <a:lvl5pPr marL="2057400" indent="-228600">
              <a:spcBef>
                <a:spcPts val="600"/>
              </a:spcBef>
              <a:buFont typeface="Wingdings" charset="2"/>
              <a:buChar char="§"/>
              <a:defRPr sz="1100">
                <a:solidFill>
                  <a:schemeClr val="tx2"/>
                </a:solidFill>
              </a:defRPr>
            </a:lvl5pPr>
          </a:lstStyle>
          <a:p>
            <a:pPr lvl="0"/>
            <a:r>
              <a:rPr lang="en-US" dirty="0"/>
              <a:t>Body text goes here</a:t>
            </a:r>
          </a:p>
          <a:p>
            <a:pPr lvl="1"/>
            <a:r>
              <a:rPr lang="en-US" dirty="0"/>
              <a:t>DFCISKN</a:t>
            </a:r>
          </a:p>
          <a:p>
            <a:pPr lvl="2"/>
            <a:r>
              <a:rPr lang="en-US" dirty="0"/>
              <a:t>DFKNSLNCMKLX</a:t>
            </a:r>
          </a:p>
          <a:p>
            <a:pPr marL="1543050" marR="0" lvl="3" indent="-171450" algn="l" defTabSz="914400" rtl="0" eaLnBrk="1" fontAlgn="auto" latinLnBrk="0" hangingPunct="1">
              <a:lnSpc>
                <a:spcPct val="90000"/>
              </a:lnSpc>
              <a:spcBef>
                <a:spcPts val="500"/>
              </a:spcBef>
              <a:spcAft>
                <a:spcPts val="0"/>
              </a:spcAft>
              <a:buClrTx/>
              <a:buSzPct val="90000"/>
              <a:buFont typeface="Courier New" charset="0"/>
              <a:buChar char="o"/>
              <a:tabLst/>
              <a:defRPr/>
            </a:pPr>
            <a:r>
              <a:rPr lang="en-US" dirty="0" err="1"/>
              <a:t>DFCN:fcdcxcd</a:t>
            </a:r>
            <a:endParaRPr lang="en-US" dirty="0"/>
          </a:p>
          <a:p>
            <a:pPr lvl="4"/>
            <a:r>
              <a:rPr lang="en-US" dirty="0"/>
              <a:t>SDKMNCX	</a:t>
            </a:r>
          </a:p>
        </p:txBody>
      </p:sp>
      <p:sp>
        <p:nvSpPr>
          <p:cNvPr id="10" name="Text Placeholder 5"/>
          <p:cNvSpPr>
            <a:spLocks noGrp="1"/>
          </p:cNvSpPr>
          <p:nvPr>
            <p:ph type="body" sz="quarter" idx="11" hasCustomPrompt="1"/>
          </p:nvPr>
        </p:nvSpPr>
        <p:spPr>
          <a:xfrm>
            <a:off x="523536" y="1404071"/>
            <a:ext cx="8010864" cy="376237"/>
          </a:xfrm>
          <a:prstGeom prst="rect">
            <a:avLst/>
          </a:prstGeom>
        </p:spPr>
        <p:txBody>
          <a:bodyPr/>
          <a:lstStyle>
            <a:lvl1pPr marL="0" indent="0">
              <a:lnSpc>
                <a:spcPts val="2400"/>
              </a:lnSpc>
              <a:buNone/>
              <a:defRPr sz="2000" b="0" i="0" baseline="0">
                <a:latin typeface="Arial" charset="0"/>
                <a:ea typeface="Arial" charset="0"/>
                <a:cs typeface="Arial" charset="0"/>
              </a:defRPr>
            </a:lvl1pPr>
          </a:lstStyle>
          <a:p>
            <a:pPr lvl="0"/>
            <a:r>
              <a:rPr lang="en-US" dirty="0"/>
              <a:t>Subtitle Goes Here</a:t>
            </a:r>
          </a:p>
        </p:txBody>
      </p:sp>
      <p:sp>
        <p:nvSpPr>
          <p:cNvPr id="11" name="Text Placeholder 4"/>
          <p:cNvSpPr>
            <a:spLocks noGrp="1"/>
          </p:cNvSpPr>
          <p:nvPr>
            <p:ph type="body" sz="quarter" idx="24" hasCustomPrompt="1"/>
          </p:nvPr>
        </p:nvSpPr>
        <p:spPr>
          <a:xfrm>
            <a:off x="522118" y="528918"/>
            <a:ext cx="8012282" cy="875153"/>
          </a:xfrm>
          <a:prstGeom prst="rect">
            <a:avLst/>
          </a:prstGeom>
        </p:spPr>
        <p:txBody>
          <a:bodyPr/>
          <a:lstStyle>
            <a:lvl1pPr marL="0" indent="0">
              <a:lnSpc>
                <a:spcPts val="3400"/>
              </a:lnSpc>
              <a:buNone/>
              <a:defRPr sz="3200" b="1" i="0" baseline="0">
                <a:solidFill>
                  <a:srgbClr val="333333"/>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GOES HERE (NO LONGER THAN TWO LINES)</a:t>
            </a:r>
          </a:p>
        </p:txBody>
      </p:sp>
    </p:spTree>
    <p:extLst>
      <p:ext uri="{BB962C8B-B14F-4D97-AF65-F5344CB8AC3E}">
        <p14:creationId xmlns:p14="http://schemas.microsoft.com/office/powerpoint/2010/main" val="214927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ic on right">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6096000" y="0"/>
            <a:ext cx="6096000" cy="6858000"/>
          </a:xfrm>
          <a:prstGeom prst="rect">
            <a:avLst/>
          </a:prstGeom>
          <a:solidFill>
            <a:schemeClr val="bg1">
              <a:lumMod val="75000"/>
            </a:schemeClr>
          </a:solidFill>
          <a:ln>
            <a:noFill/>
          </a:ln>
          <a:effectLst>
            <a:outerShdw blurRad="254000" dist="38100" dir="8100000" algn="tr" rotWithShape="0">
              <a:prstClr val="black">
                <a:alpha val="15000"/>
              </a:prstClr>
            </a:outerShdw>
          </a:effectLst>
        </p:spPr>
        <p:txBody>
          <a:bodyPr anchor="ctr"/>
          <a:lstStyle>
            <a:lvl1pPr marL="0" indent="0" algn="ctr">
              <a:buNone/>
              <a:defRPr sz="1800" b="0" i="0" baseline="0">
                <a:latin typeface="Arial" charset="0"/>
                <a:ea typeface="Arial" charset="0"/>
                <a:cs typeface="Arial" charset="0"/>
              </a:defRPr>
            </a:lvl1pPr>
          </a:lstStyle>
          <a:p>
            <a:r>
              <a:rPr lang="en-US"/>
              <a:t>Picture/ Screenshot goes here</a:t>
            </a:r>
          </a:p>
        </p:txBody>
      </p:sp>
      <p:sp>
        <p:nvSpPr>
          <p:cNvPr id="6" name="Text Placeholder 5"/>
          <p:cNvSpPr>
            <a:spLocks noGrp="1"/>
          </p:cNvSpPr>
          <p:nvPr>
            <p:ph type="body" sz="quarter" idx="22" hasCustomPrompt="1"/>
          </p:nvPr>
        </p:nvSpPr>
        <p:spPr>
          <a:xfrm>
            <a:off x="523536" y="3192951"/>
            <a:ext cx="5115264" cy="3055449"/>
          </a:xfrm>
          <a:prstGeom prst="rect">
            <a:avLst/>
          </a:prstGeom>
        </p:spPr>
        <p:txBody>
          <a:bodyPr/>
          <a:lstStyle>
            <a:lvl1pPr marL="0" indent="0">
              <a:lnSpc>
                <a:spcPts val="2120"/>
              </a:lnSpc>
              <a:buNone/>
              <a:defRPr sz="1600" b="0" i="0">
                <a:solidFill>
                  <a:schemeClr val="tx2"/>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text goes here</a:t>
            </a:r>
          </a:p>
        </p:txBody>
      </p:sp>
      <p:sp>
        <p:nvSpPr>
          <p:cNvPr id="16" name="Text Placeholder 3"/>
          <p:cNvSpPr>
            <a:spLocks noGrp="1"/>
          </p:cNvSpPr>
          <p:nvPr>
            <p:ph type="body" sz="quarter" idx="16" hasCustomPrompt="1"/>
          </p:nvPr>
        </p:nvSpPr>
        <p:spPr>
          <a:xfrm>
            <a:off x="515471" y="528507"/>
            <a:ext cx="5056993" cy="528017"/>
          </a:xfrm>
          <a:prstGeom prst="rect">
            <a:avLst/>
          </a:prstGeom>
        </p:spPr>
        <p:txBody>
          <a:bodyPr anchor="t"/>
          <a:lstStyle>
            <a:lvl1pPr marL="0" indent="0">
              <a:lnSpc>
                <a:spcPts val="3400"/>
              </a:lnSpc>
              <a:buNone/>
              <a:defRPr kumimoji="0" lang="en-US" sz="3200" b="1" i="0" u="none" strike="noStrike" kern="1200" cap="none" spc="0" normalizeH="0" baseline="0" dirty="0" smtClean="0">
                <a:ln>
                  <a:noFill/>
                </a:ln>
                <a:solidFill>
                  <a:schemeClr val="tx1"/>
                </a:solidFill>
                <a:effectLst/>
                <a:uLnTx/>
                <a:uFillTx/>
                <a:latin typeface="Arial" charset="0"/>
                <a:ea typeface="Arial" charset="0"/>
                <a:cs typeface="Arial" charset="0"/>
              </a:defRPr>
            </a:lvl1pPr>
          </a:lstStyle>
          <a:p>
            <a:pPr lvl="0"/>
            <a:r>
              <a:rPr lang="en-US" dirty="0"/>
              <a:t>TITLE GOES HERE</a:t>
            </a:r>
          </a:p>
        </p:txBody>
      </p:sp>
      <p:sp>
        <p:nvSpPr>
          <p:cNvPr id="17" name="Text Placeholder 5"/>
          <p:cNvSpPr>
            <a:spLocks noGrp="1"/>
          </p:cNvSpPr>
          <p:nvPr>
            <p:ph type="body" sz="quarter" idx="14" hasCustomPrompt="1"/>
          </p:nvPr>
        </p:nvSpPr>
        <p:spPr>
          <a:xfrm>
            <a:off x="515471" y="1069971"/>
            <a:ext cx="5056993" cy="376237"/>
          </a:xfrm>
          <a:prstGeom prst="rect">
            <a:avLst/>
          </a:prstGeom>
        </p:spPr>
        <p:txBody>
          <a:bodyPr anchor="t"/>
          <a:lstStyle>
            <a:lvl1pPr marL="0" indent="0">
              <a:lnSpc>
                <a:spcPts val="2400"/>
              </a:lnSpc>
              <a:buNone/>
              <a:defRPr sz="2000" b="0" i="0" baseline="0">
                <a:solidFill>
                  <a:schemeClr val="tx1"/>
                </a:solidFill>
                <a:latin typeface="Arial" charset="0"/>
                <a:ea typeface="Arial" charset="0"/>
                <a:cs typeface="Arial" charset="0"/>
              </a:defRPr>
            </a:lvl1pPr>
          </a:lstStyle>
          <a:p>
            <a:pPr lvl="0"/>
            <a:r>
              <a:rPr lang="en-US" dirty="0"/>
              <a:t>Subtitle Goes Here</a:t>
            </a:r>
          </a:p>
        </p:txBody>
      </p:sp>
      <p:sp>
        <p:nvSpPr>
          <p:cNvPr id="7" name="TextBox 6">
            <a:extLst>
              <a:ext uri="{FF2B5EF4-FFF2-40B4-BE49-F238E27FC236}">
                <a16:creationId xmlns:a16="http://schemas.microsoft.com/office/drawing/2014/main" xmlns="" id="{EA11C7DA-9D35-C14E-872E-9279D975DCC9}"/>
              </a:ext>
            </a:extLst>
          </p:cNvPr>
          <p:cNvSpPr txBox="1"/>
          <p:nvPr userDrawn="1"/>
        </p:nvSpPr>
        <p:spPr>
          <a:xfrm>
            <a:off x="9715500" y="6415088"/>
            <a:ext cx="2214563" cy="276999"/>
          </a:xfrm>
          <a:prstGeom prst="rect">
            <a:avLst/>
          </a:prstGeom>
          <a:noFill/>
        </p:spPr>
        <p:txBody>
          <a:bodyPr wrap="square" rtlCol="0">
            <a:spAutoFit/>
          </a:bodyPr>
          <a:lstStyle/>
          <a:p>
            <a:pPr algn="r"/>
            <a:r>
              <a:rPr lang="en-US"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err="1">
                <a:solidFill>
                  <a:schemeClr val="tx1">
                    <a:lumMod val="65000"/>
                    <a:lumOff val="35000"/>
                  </a:schemeClr>
                </a:solidFill>
                <a:latin typeface="Arial" panose="020B0604020202020204" pitchFamily="34" charset="0"/>
                <a:cs typeface="Arial" panose="020B0604020202020204" pitchFamily="34" charset="0"/>
              </a:rPr>
              <a:t>BrightEdgeWebinars</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9847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isting 3 items w/ hightlighted text">
    <p:spTree>
      <p:nvGrpSpPr>
        <p:cNvPr id="1" name=""/>
        <p:cNvGrpSpPr/>
        <p:nvPr/>
      </p:nvGrpSpPr>
      <p:grpSpPr>
        <a:xfrm>
          <a:off x="0" y="0"/>
          <a:ext cx="0" cy="0"/>
          <a:chOff x="0" y="0"/>
          <a:chExt cx="0" cy="0"/>
        </a:xfrm>
      </p:grpSpPr>
      <p:sp>
        <p:nvSpPr>
          <p:cNvPr id="3" name="Rectangle 2"/>
          <p:cNvSpPr/>
          <p:nvPr userDrawn="1"/>
        </p:nvSpPr>
        <p:spPr>
          <a:xfrm>
            <a:off x="4876800" y="0"/>
            <a:ext cx="2438400" cy="6858000"/>
          </a:xfrm>
          <a:prstGeom prst="rect">
            <a:avLst/>
          </a:prstGeom>
          <a:solidFill>
            <a:srgbClr val="73C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charset="0"/>
            </a:endParaRPr>
          </a:p>
        </p:txBody>
      </p:sp>
      <p:sp>
        <p:nvSpPr>
          <p:cNvPr id="4" name="Rectangle 3"/>
          <p:cNvSpPr/>
          <p:nvPr userDrawn="1"/>
        </p:nvSpPr>
        <p:spPr>
          <a:xfrm>
            <a:off x="7315200" y="0"/>
            <a:ext cx="2438400" cy="6858000"/>
          </a:xfrm>
          <a:prstGeom prst="rect">
            <a:avLst/>
          </a:prstGeom>
          <a:solidFill>
            <a:srgbClr val="4CB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charset="0"/>
            </a:endParaRPr>
          </a:p>
        </p:txBody>
      </p:sp>
      <p:sp>
        <p:nvSpPr>
          <p:cNvPr id="5" name="Rectangle 4"/>
          <p:cNvSpPr/>
          <p:nvPr userDrawn="1"/>
        </p:nvSpPr>
        <p:spPr>
          <a:xfrm>
            <a:off x="9753600" y="0"/>
            <a:ext cx="2438400" cy="6858000"/>
          </a:xfrm>
          <a:prstGeom prst="rect">
            <a:avLst/>
          </a:prstGeom>
          <a:solidFill>
            <a:srgbClr val="26A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charset="0"/>
            </a:endParaRPr>
          </a:p>
        </p:txBody>
      </p:sp>
      <p:sp>
        <p:nvSpPr>
          <p:cNvPr id="6" name="Text Placeholder 5"/>
          <p:cNvSpPr>
            <a:spLocks noGrp="1"/>
          </p:cNvSpPr>
          <p:nvPr>
            <p:ph type="body" sz="quarter" idx="15" hasCustomPrompt="1"/>
          </p:nvPr>
        </p:nvSpPr>
        <p:spPr>
          <a:xfrm>
            <a:off x="5002306" y="3429000"/>
            <a:ext cx="2177957" cy="2819400"/>
          </a:xfrm>
          <a:prstGeom prst="rect">
            <a:avLst/>
          </a:prstGeom>
        </p:spPr>
        <p:txBody>
          <a:bodyPr/>
          <a:lstStyle>
            <a:lvl1pPr marL="0" indent="0" algn="ctr">
              <a:lnSpc>
                <a:spcPts val="2400"/>
              </a:lnSpc>
              <a:buNone/>
              <a:defRPr sz="2000" b="0" i="0" baseline="0">
                <a:solidFill>
                  <a:srgbClr val="FFFFFF"/>
                </a:solidFill>
                <a:latin typeface="Arial" charset="0"/>
                <a:ea typeface="Arial" charset="0"/>
                <a:cs typeface="Arial" charset="0"/>
              </a:defRPr>
            </a:lvl1pPr>
          </a:lstStyle>
          <a:p>
            <a:pPr lvl="0"/>
            <a:r>
              <a:rPr lang="en-US" dirty="0"/>
              <a:t>Highlighted Text Goes Here</a:t>
            </a:r>
          </a:p>
        </p:txBody>
      </p:sp>
      <p:sp>
        <p:nvSpPr>
          <p:cNvPr id="18" name="Text Placeholder 5"/>
          <p:cNvSpPr>
            <a:spLocks noGrp="1"/>
          </p:cNvSpPr>
          <p:nvPr>
            <p:ph type="body" sz="quarter" idx="16" hasCustomPrompt="1"/>
          </p:nvPr>
        </p:nvSpPr>
        <p:spPr>
          <a:xfrm>
            <a:off x="7445422" y="3442447"/>
            <a:ext cx="2177957" cy="2819400"/>
          </a:xfrm>
          <a:prstGeom prst="rect">
            <a:avLst/>
          </a:prstGeom>
        </p:spPr>
        <p:txBody>
          <a:bodyPr/>
          <a:lstStyle>
            <a:lvl1pPr marL="0" indent="0" algn="ctr">
              <a:lnSpc>
                <a:spcPts val="2400"/>
              </a:lnSpc>
              <a:buNone/>
              <a:defRPr sz="2000" b="0" i="0" baseline="0">
                <a:solidFill>
                  <a:srgbClr val="FFFFFF"/>
                </a:solidFill>
                <a:latin typeface="Arial" charset="0"/>
                <a:ea typeface="Arial" charset="0"/>
                <a:cs typeface="Arial" charset="0"/>
              </a:defRPr>
            </a:lvl1pPr>
          </a:lstStyle>
          <a:p>
            <a:pPr lvl="0"/>
            <a:r>
              <a:rPr lang="en-US" dirty="0"/>
              <a:t>Highlighted Text Goes Here</a:t>
            </a:r>
          </a:p>
        </p:txBody>
      </p:sp>
      <p:sp>
        <p:nvSpPr>
          <p:cNvPr id="21" name="Text Placeholder 5"/>
          <p:cNvSpPr>
            <a:spLocks noGrp="1"/>
          </p:cNvSpPr>
          <p:nvPr>
            <p:ph type="body" sz="quarter" idx="17" hasCustomPrompt="1"/>
          </p:nvPr>
        </p:nvSpPr>
        <p:spPr>
          <a:xfrm>
            <a:off x="9883821" y="3442447"/>
            <a:ext cx="2177957" cy="2819400"/>
          </a:xfrm>
          <a:prstGeom prst="rect">
            <a:avLst/>
          </a:prstGeom>
        </p:spPr>
        <p:txBody>
          <a:bodyPr/>
          <a:lstStyle>
            <a:lvl1pPr marL="0" indent="0" algn="ctr">
              <a:lnSpc>
                <a:spcPts val="2400"/>
              </a:lnSpc>
              <a:buNone/>
              <a:defRPr sz="2000" b="0" i="0" baseline="0">
                <a:solidFill>
                  <a:srgbClr val="FFFFFF"/>
                </a:solidFill>
                <a:latin typeface="Arial" charset="0"/>
                <a:ea typeface="Arial" charset="0"/>
                <a:cs typeface="Arial" charset="0"/>
              </a:defRPr>
            </a:lvl1pPr>
          </a:lstStyle>
          <a:p>
            <a:pPr lvl="0"/>
            <a:r>
              <a:rPr lang="en-US" dirty="0"/>
              <a:t>Highlighted Text Goes Here</a:t>
            </a:r>
          </a:p>
        </p:txBody>
      </p:sp>
      <p:sp>
        <p:nvSpPr>
          <p:cNvPr id="16" name="Text Placeholder 3"/>
          <p:cNvSpPr>
            <a:spLocks noGrp="1"/>
          </p:cNvSpPr>
          <p:nvPr>
            <p:ph type="body" sz="quarter" idx="23" hasCustomPrompt="1"/>
          </p:nvPr>
        </p:nvSpPr>
        <p:spPr>
          <a:xfrm>
            <a:off x="5002306" y="2081352"/>
            <a:ext cx="2177957" cy="1347648"/>
          </a:xfrm>
          <a:prstGeom prst="rect">
            <a:avLst/>
          </a:prstGeom>
        </p:spPr>
        <p:txBody>
          <a:bodyPr anchor="ctr"/>
          <a:lstStyle>
            <a:lvl1pPr marL="0" indent="0" algn="ctr">
              <a:lnSpc>
                <a:spcPts val="4000"/>
              </a:lnSpc>
              <a:buNone/>
              <a:defRPr kumimoji="0" lang="en-US" sz="6000" b="1" i="0" u="none" strike="noStrike" kern="1200" cap="none" spc="0" normalizeH="0" baseline="0" dirty="0" smtClean="0">
                <a:ln>
                  <a:noFill/>
                </a:ln>
                <a:solidFill>
                  <a:srgbClr val="FFFFFF"/>
                </a:solidFill>
                <a:effectLst/>
                <a:uLnTx/>
                <a:uFillTx/>
                <a:latin typeface="Arial" charset="0"/>
                <a:ea typeface="Arial" charset="0"/>
                <a:cs typeface="Arial" charset="0"/>
              </a:defRPr>
            </a:lvl1pPr>
          </a:lstStyle>
          <a:p>
            <a:pPr lvl="0"/>
            <a:r>
              <a:rPr lang="en-US" dirty="0"/>
              <a:t>50%</a:t>
            </a:r>
          </a:p>
        </p:txBody>
      </p:sp>
      <p:sp>
        <p:nvSpPr>
          <p:cNvPr id="17" name="Text Placeholder 3"/>
          <p:cNvSpPr>
            <a:spLocks noGrp="1"/>
          </p:cNvSpPr>
          <p:nvPr>
            <p:ph type="body" sz="quarter" idx="24" hasCustomPrompt="1"/>
          </p:nvPr>
        </p:nvSpPr>
        <p:spPr>
          <a:xfrm>
            <a:off x="7445421" y="2081352"/>
            <a:ext cx="2177957" cy="1347648"/>
          </a:xfrm>
          <a:prstGeom prst="rect">
            <a:avLst/>
          </a:prstGeom>
        </p:spPr>
        <p:txBody>
          <a:bodyPr anchor="ctr"/>
          <a:lstStyle>
            <a:lvl1pPr marL="0" indent="0" algn="ctr">
              <a:lnSpc>
                <a:spcPts val="4000"/>
              </a:lnSpc>
              <a:buNone/>
              <a:defRPr kumimoji="0" lang="en-US" sz="6000" b="1" i="0" u="none" strike="noStrike" kern="1200" cap="none" spc="0" normalizeH="0" baseline="0" dirty="0" smtClean="0">
                <a:ln>
                  <a:noFill/>
                </a:ln>
                <a:solidFill>
                  <a:srgbClr val="FFFFFF"/>
                </a:solidFill>
                <a:effectLst/>
                <a:uLnTx/>
                <a:uFillTx/>
                <a:latin typeface="Arial" charset="0"/>
                <a:ea typeface="Arial" charset="0"/>
                <a:cs typeface="Arial" charset="0"/>
              </a:defRPr>
            </a:lvl1pPr>
          </a:lstStyle>
          <a:p>
            <a:pPr lvl="0"/>
            <a:r>
              <a:rPr lang="en-US" dirty="0"/>
              <a:t>50%</a:t>
            </a:r>
          </a:p>
        </p:txBody>
      </p:sp>
      <p:sp>
        <p:nvSpPr>
          <p:cNvPr id="26" name="Text Placeholder 3"/>
          <p:cNvSpPr>
            <a:spLocks noGrp="1"/>
          </p:cNvSpPr>
          <p:nvPr>
            <p:ph type="body" sz="quarter" idx="25" hasCustomPrompt="1"/>
          </p:nvPr>
        </p:nvSpPr>
        <p:spPr>
          <a:xfrm>
            <a:off x="9883820" y="2081352"/>
            <a:ext cx="2177957" cy="1347648"/>
          </a:xfrm>
          <a:prstGeom prst="rect">
            <a:avLst/>
          </a:prstGeom>
        </p:spPr>
        <p:txBody>
          <a:bodyPr anchor="ctr"/>
          <a:lstStyle>
            <a:lvl1pPr marL="0" indent="0" algn="ctr">
              <a:lnSpc>
                <a:spcPts val="4000"/>
              </a:lnSpc>
              <a:buNone/>
              <a:defRPr kumimoji="0" lang="en-US" sz="6000" b="1" i="0" u="none" strike="noStrike" kern="1200" cap="none" spc="0" normalizeH="0" baseline="0" dirty="0" smtClean="0">
                <a:ln>
                  <a:noFill/>
                </a:ln>
                <a:solidFill>
                  <a:srgbClr val="FFFFFF"/>
                </a:solidFill>
                <a:effectLst/>
                <a:uLnTx/>
                <a:uFillTx/>
                <a:latin typeface="Arial" charset="0"/>
                <a:ea typeface="Arial" charset="0"/>
                <a:cs typeface="Arial" charset="0"/>
              </a:defRPr>
            </a:lvl1pPr>
          </a:lstStyle>
          <a:p>
            <a:pPr lvl="0"/>
            <a:r>
              <a:rPr lang="en-US" dirty="0"/>
              <a:t>50%</a:t>
            </a:r>
          </a:p>
        </p:txBody>
      </p:sp>
      <p:sp>
        <p:nvSpPr>
          <p:cNvPr id="15" name="Text Placeholder 5"/>
          <p:cNvSpPr>
            <a:spLocks noGrp="1"/>
          </p:cNvSpPr>
          <p:nvPr>
            <p:ph type="body" sz="quarter" idx="22" hasCustomPrompt="1"/>
          </p:nvPr>
        </p:nvSpPr>
        <p:spPr>
          <a:xfrm>
            <a:off x="523536" y="3192951"/>
            <a:ext cx="3940888" cy="3055449"/>
          </a:xfrm>
          <a:prstGeom prst="rect">
            <a:avLst/>
          </a:prstGeom>
        </p:spPr>
        <p:txBody>
          <a:bodyPr/>
          <a:lstStyle>
            <a:lvl1pPr marL="0" indent="0">
              <a:lnSpc>
                <a:spcPts val="2120"/>
              </a:lnSpc>
              <a:buNone/>
              <a:defRPr sz="1600" b="0" i="0">
                <a:solidFill>
                  <a:schemeClr val="tx2"/>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text goes here</a:t>
            </a:r>
          </a:p>
        </p:txBody>
      </p:sp>
      <p:sp>
        <p:nvSpPr>
          <p:cNvPr id="24" name="Text Placeholder 3"/>
          <p:cNvSpPr>
            <a:spLocks noGrp="1"/>
          </p:cNvSpPr>
          <p:nvPr>
            <p:ph type="body" sz="quarter" idx="26" hasCustomPrompt="1"/>
          </p:nvPr>
        </p:nvSpPr>
        <p:spPr>
          <a:xfrm>
            <a:off x="515471" y="528507"/>
            <a:ext cx="3948953" cy="528017"/>
          </a:xfrm>
          <a:prstGeom prst="rect">
            <a:avLst/>
          </a:prstGeom>
        </p:spPr>
        <p:txBody>
          <a:bodyPr anchor="t"/>
          <a:lstStyle>
            <a:lvl1pPr marL="0" indent="0">
              <a:lnSpc>
                <a:spcPts val="3400"/>
              </a:lnSpc>
              <a:buNone/>
              <a:defRPr kumimoji="0" lang="en-US" sz="3200" b="1" i="0" u="none" strike="noStrike" kern="1200" cap="none" spc="0" normalizeH="0" baseline="0" dirty="0" smtClean="0">
                <a:ln>
                  <a:noFill/>
                </a:ln>
                <a:solidFill>
                  <a:schemeClr val="tx1"/>
                </a:solidFill>
                <a:effectLst/>
                <a:uLnTx/>
                <a:uFillTx/>
                <a:latin typeface="Arial" charset="0"/>
                <a:ea typeface="Arial" charset="0"/>
                <a:cs typeface="Arial" charset="0"/>
              </a:defRPr>
            </a:lvl1pPr>
          </a:lstStyle>
          <a:p>
            <a:pPr lvl="0"/>
            <a:r>
              <a:rPr lang="en-US" dirty="0"/>
              <a:t>TITLE GOES HERE</a:t>
            </a:r>
          </a:p>
        </p:txBody>
      </p:sp>
      <p:sp>
        <p:nvSpPr>
          <p:cNvPr id="19" name="Text Placeholder 5"/>
          <p:cNvSpPr>
            <a:spLocks noGrp="1"/>
          </p:cNvSpPr>
          <p:nvPr>
            <p:ph type="body" sz="quarter" idx="14" hasCustomPrompt="1"/>
          </p:nvPr>
        </p:nvSpPr>
        <p:spPr>
          <a:xfrm>
            <a:off x="515471" y="1069971"/>
            <a:ext cx="3948953" cy="376237"/>
          </a:xfrm>
          <a:prstGeom prst="rect">
            <a:avLst/>
          </a:prstGeom>
        </p:spPr>
        <p:txBody>
          <a:bodyPr anchor="t"/>
          <a:lstStyle>
            <a:lvl1pPr marL="0" indent="0">
              <a:lnSpc>
                <a:spcPts val="2400"/>
              </a:lnSpc>
              <a:buNone/>
              <a:defRPr sz="2000" b="0" i="0" baseline="0">
                <a:solidFill>
                  <a:schemeClr val="tx1"/>
                </a:solidFill>
                <a:latin typeface="Arial" charset="0"/>
                <a:ea typeface="Arial" charset="0"/>
                <a:cs typeface="Arial" charset="0"/>
              </a:defRPr>
            </a:lvl1pPr>
          </a:lstStyle>
          <a:p>
            <a:pPr lvl="0"/>
            <a:r>
              <a:rPr lang="en-US" dirty="0"/>
              <a:t>Subtitle Goes Here</a:t>
            </a:r>
          </a:p>
        </p:txBody>
      </p:sp>
      <p:sp>
        <p:nvSpPr>
          <p:cNvPr id="14" name="TextBox 13">
            <a:extLst>
              <a:ext uri="{FF2B5EF4-FFF2-40B4-BE49-F238E27FC236}">
                <a16:creationId xmlns:a16="http://schemas.microsoft.com/office/drawing/2014/main" xmlns="" id="{D524B695-138C-7F48-8369-4CFC27232717}"/>
              </a:ext>
            </a:extLst>
          </p:cNvPr>
          <p:cNvSpPr txBox="1"/>
          <p:nvPr userDrawn="1"/>
        </p:nvSpPr>
        <p:spPr>
          <a:xfrm>
            <a:off x="9715500" y="6415088"/>
            <a:ext cx="2214563" cy="276999"/>
          </a:xfrm>
          <a:prstGeom prst="rect">
            <a:avLst/>
          </a:prstGeom>
          <a:noFill/>
        </p:spPr>
        <p:txBody>
          <a:bodyPr wrap="square" rtlCol="0">
            <a:spAutoFit/>
          </a:bodyPr>
          <a:lstStyle/>
          <a:p>
            <a:pPr algn="r"/>
            <a:r>
              <a:rPr lang="en-US"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err="1">
                <a:solidFill>
                  <a:schemeClr val="tx1">
                    <a:lumMod val="65000"/>
                    <a:lumOff val="35000"/>
                  </a:schemeClr>
                </a:solidFill>
                <a:latin typeface="Arial" panose="020B0604020202020204" pitchFamily="34" charset="0"/>
                <a:cs typeface="Arial" panose="020B0604020202020204" pitchFamily="34" charset="0"/>
              </a:rPr>
              <a:t>BrightEdgeWebinars</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7651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General Content">
    <p:spTree>
      <p:nvGrpSpPr>
        <p:cNvPr id="1" name=""/>
        <p:cNvGrpSpPr/>
        <p:nvPr/>
      </p:nvGrpSpPr>
      <p:grpSpPr>
        <a:xfrm>
          <a:off x="0" y="0"/>
          <a:ext cx="0" cy="0"/>
          <a:chOff x="0" y="0"/>
          <a:chExt cx="0" cy="0"/>
        </a:xfrm>
      </p:grpSpPr>
      <p:sp>
        <p:nvSpPr>
          <p:cNvPr id="6" name="Content Placeholder 7"/>
          <p:cNvSpPr>
            <a:spLocks noGrp="1"/>
          </p:cNvSpPr>
          <p:nvPr>
            <p:ph sz="quarter" idx="25" hasCustomPrompt="1"/>
          </p:nvPr>
        </p:nvSpPr>
        <p:spPr>
          <a:xfrm>
            <a:off x="304800" y="1493134"/>
            <a:ext cx="11544302" cy="4719777"/>
          </a:xfrm>
          <a:prstGeom prst="rect">
            <a:avLst/>
          </a:prstGeom>
        </p:spPr>
        <p:txBody>
          <a:bodyPr/>
          <a:lstStyle>
            <a:lvl1pPr marL="285750" indent="-285750">
              <a:lnSpc>
                <a:spcPts val="2120"/>
              </a:lnSpc>
              <a:buFont typeface="Arial" charset="0"/>
              <a:buChar char="•"/>
              <a:defRPr sz="1600" b="0" i="0" baseline="0">
                <a:solidFill>
                  <a:srgbClr val="666666"/>
                </a:solidFill>
                <a:latin typeface="Arial" charset="0"/>
                <a:ea typeface="Arial" charset="0"/>
                <a:cs typeface="Arial" charset="0"/>
              </a:defRPr>
            </a:lvl1pPr>
            <a:lvl2pPr>
              <a:defRPr sz="1500">
                <a:solidFill>
                  <a:srgbClr val="666666"/>
                </a:solidFill>
                <a:latin typeface="Arial" charset="0"/>
                <a:ea typeface="Arial" charset="0"/>
                <a:cs typeface="Arial" charset="0"/>
              </a:defRPr>
            </a:lvl2pPr>
            <a:lvl3pPr>
              <a:defRPr sz="1400">
                <a:solidFill>
                  <a:srgbClr val="666666"/>
                </a:solidFill>
                <a:latin typeface="Arial" charset="0"/>
                <a:ea typeface="Arial" charset="0"/>
                <a:cs typeface="Arial" charset="0"/>
              </a:defRPr>
            </a:lvl3pPr>
            <a:lvl4pPr>
              <a:defRPr sz="1400">
                <a:solidFill>
                  <a:srgbClr val="666666"/>
                </a:solidFill>
                <a:latin typeface="Arial" charset="0"/>
                <a:ea typeface="Arial" charset="0"/>
                <a:cs typeface="Arial" charset="0"/>
              </a:defRPr>
            </a:lvl4pPr>
          </a:lstStyle>
          <a:p>
            <a:pPr lvl="0"/>
            <a:r>
              <a:rPr lang="en-US" dirty="0"/>
              <a:t>Body text goes here</a:t>
            </a:r>
          </a:p>
          <a:p>
            <a:pPr lvl="1"/>
            <a:r>
              <a:rPr lang="en-US" dirty="0"/>
              <a:t>Body</a:t>
            </a:r>
          </a:p>
          <a:p>
            <a:pPr lvl="2"/>
            <a:r>
              <a:rPr lang="en-US" dirty="0"/>
              <a:t>Body</a:t>
            </a:r>
          </a:p>
          <a:p>
            <a:pPr lvl="3"/>
            <a:r>
              <a:rPr lang="en-US" dirty="0"/>
              <a:t>Body</a:t>
            </a:r>
          </a:p>
        </p:txBody>
      </p:sp>
      <p:sp>
        <p:nvSpPr>
          <p:cNvPr id="7" name="Text Placeholder 5"/>
          <p:cNvSpPr>
            <a:spLocks noGrp="1"/>
          </p:cNvSpPr>
          <p:nvPr>
            <p:ph type="body" sz="quarter" idx="11" hasCustomPrompt="1"/>
          </p:nvPr>
        </p:nvSpPr>
        <p:spPr>
          <a:xfrm>
            <a:off x="304799" y="842629"/>
            <a:ext cx="11544301" cy="407568"/>
          </a:xfrm>
          <a:prstGeom prst="rect">
            <a:avLst/>
          </a:prstGeom>
        </p:spPr>
        <p:txBody>
          <a:bodyPr/>
          <a:lstStyle>
            <a:lvl1pPr marL="0" indent="0">
              <a:lnSpc>
                <a:spcPts val="2400"/>
              </a:lnSpc>
              <a:buNone/>
              <a:defRPr sz="2000" b="0" i="0" baseline="0">
                <a:solidFill>
                  <a:srgbClr val="666666"/>
                </a:solidFill>
                <a:latin typeface="Arial" charset="0"/>
                <a:ea typeface="Arial" charset="0"/>
                <a:cs typeface="Arial" charset="0"/>
              </a:defRPr>
            </a:lvl1pPr>
          </a:lstStyle>
          <a:p>
            <a:pPr lvl="0"/>
            <a:r>
              <a:rPr lang="en-US" dirty="0"/>
              <a:t>Subtitle Goes Here</a:t>
            </a:r>
          </a:p>
        </p:txBody>
      </p:sp>
      <p:sp>
        <p:nvSpPr>
          <p:cNvPr id="8" name="Text Placeholder 4"/>
          <p:cNvSpPr>
            <a:spLocks noGrp="1"/>
          </p:cNvSpPr>
          <p:nvPr>
            <p:ph type="body" sz="quarter" idx="24" hasCustomPrompt="1"/>
          </p:nvPr>
        </p:nvSpPr>
        <p:spPr>
          <a:xfrm>
            <a:off x="304800" y="311625"/>
            <a:ext cx="11544300" cy="531004"/>
          </a:xfrm>
          <a:prstGeom prst="rect">
            <a:avLst/>
          </a:prstGeom>
        </p:spPr>
        <p:txBody>
          <a:bodyPr anchor="ctr"/>
          <a:lstStyle>
            <a:lvl1pPr marL="0" indent="0">
              <a:lnSpc>
                <a:spcPts val="3400"/>
              </a:lnSpc>
              <a:buNone/>
              <a:defRPr sz="3200" b="1" i="0" baseline="0">
                <a:solidFill>
                  <a:schemeClr val="tx2"/>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GOES </a:t>
            </a:r>
            <a:r>
              <a:rPr lang="en-US"/>
              <a:t>HERE </a:t>
            </a:r>
            <a:endParaRPr lang="en-US" dirty="0"/>
          </a:p>
        </p:txBody>
      </p:sp>
    </p:spTree>
    <p:extLst>
      <p:ext uri="{BB962C8B-B14F-4D97-AF65-F5344CB8AC3E}">
        <p14:creationId xmlns:p14="http://schemas.microsoft.com/office/powerpoint/2010/main" val="2003339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ide by side title w/ text">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4876800" cy="6858000"/>
          </a:xfrm>
          <a:prstGeom prst="rect">
            <a:avLst/>
          </a:prstGeom>
        </p:spPr>
      </p:pic>
      <p:sp>
        <p:nvSpPr>
          <p:cNvPr id="2" name="Text Placeholder 3"/>
          <p:cNvSpPr>
            <a:spLocks noGrp="1"/>
          </p:cNvSpPr>
          <p:nvPr>
            <p:ph type="body" sz="quarter" idx="13" hasCustomPrompt="1"/>
          </p:nvPr>
        </p:nvSpPr>
        <p:spPr>
          <a:xfrm>
            <a:off x="528577" y="609605"/>
            <a:ext cx="3869803" cy="2819399"/>
          </a:xfrm>
          <a:prstGeom prst="rect">
            <a:avLst/>
          </a:prstGeom>
        </p:spPr>
        <p:txBody>
          <a:bodyPr anchor="b"/>
          <a:lstStyle>
            <a:lvl1pPr marL="0" indent="0">
              <a:lnSpc>
                <a:spcPts val="3060"/>
              </a:lnSpc>
              <a:buNone/>
              <a:defRPr kumimoji="0" lang="en-US" sz="2880" b="1" i="0" u="none" strike="noStrike" kern="1200" cap="none" spc="0" normalizeH="0" baseline="0" dirty="0" smtClean="0">
                <a:ln>
                  <a:noFill/>
                </a:ln>
                <a:solidFill>
                  <a:srgbClr val="FFFFFF"/>
                </a:solidFill>
                <a:effectLst/>
                <a:uLnTx/>
                <a:uFillTx/>
                <a:latin typeface="Arial" charset="0"/>
                <a:ea typeface="Arial" charset="0"/>
                <a:cs typeface="Arial" charset="0"/>
              </a:defRPr>
            </a:lvl1pPr>
          </a:lstStyle>
          <a:p>
            <a:pPr lvl="0"/>
            <a:r>
              <a:rPr lang="en-US" dirty="0"/>
              <a:t>TITLE GOES HERE</a:t>
            </a:r>
          </a:p>
        </p:txBody>
      </p:sp>
      <p:sp>
        <p:nvSpPr>
          <p:cNvPr id="3" name="Text Placeholder 5"/>
          <p:cNvSpPr>
            <a:spLocks noGrp="1"/>
          </p:cNvSpPr>
          <p:nvPr>
            <p:ph type="body" sz="quarter" idx="14" hasCustomPrompt="1"/>
          </p:nvPr>
        </p:nvSpPr>
        <p:spPr>
          <a:xfrm>
            <a:off x="528577" y="3429002"/>
            <a:ext cx="3869803" cy="2819398"/>
          </a:xfrm>
          <a:prstGeom prst="rect">
            <a:avLst/>
          </a:prstGeom>
        </p:spPr>
        <p:txBody>
          <a:bodyPr anchor="t"/>
          <a:lstStyle>
            <a:lvl1pPr marL="0" indent="0">
              <a:lnSpc>
                <a:spcPts val="2160"/>
              </a:lnSpc>
              <a:buNone/>
              <a:defRPr sz="1800" b="0" i="0" baseline="0">
                <a:solidFill>
                  <a:srgbClr val="FFFFFF"/>
                </a:solidFill>
                <a:latin typeface="Arial" charset="0"/>
                <a:ea typeface="Arial" charset="0"/>
                <a:cs typeface="Arial" charset="0"/>
              </a:defRPr>
            </a:lvl1pPr>
          </a:lstStyle>
          <a:p>
            <a:pPr lvl="0"/>
            <a:r>
              <a:rPr lang="en-US" dirty="0"/>
              <a:t>Subtitle Goes Here</a:t>
            </a:r>
          </a:p>
        </p:txBody>
      </p:sp>
      <p:sp>
        <p:nvSpPr>
          <p:cNvPr id="11" name="Text Placeholder 5"/>
          <p:cNvSpPr>
            <a:spLocks noGrp="1"/>
          </p:cNvSpPr>
          <p:nvPr>
            <p:ph type="body" sz="quarter" idx="23" hasCustomPrompt="1"/>
          </p:nvPr>
        </p:nvSpPr>
        <p:spPr>
          <a:xfrm>
            <a:off x="5486404" y="595747"/>
            <a:ext cx="6095663" cy="346364"/>
          </a:xfrm>
          <a:prstGeom prst="rect">
            <a:avLst/>
          </a:prstGeom>
        </p:spPr>
        <p:txBody>
          <a:bodyPr/>
          <a:lstStyle>
            <a:lvl1pPr marL="0" indent="0">
              <a:buNone/>
              <a:defRPr sz="1800" b="0" i="0">
                <a:solidFill>
                  <a:schemeClr val="accent5"/>
                </a:solidFill>
                <a:latin typeface="Arial" charset="0"/>
                <a:ea typeface="Arial" charset="0"/>
                <a:cs typeface="Arial" charset="0"/>
              </a:defRPr>
            </a:lvl1pPr>
            <a:lvl2pPr marL="411475" indent="0">
              <a:buNone/>
              <a:defRPr/>
            </a:lvl2pPr>
            <a:lvl3pPr marL="822952" indent="0">
              <a:buNone/>
              <a:defRPr/>
            </a:lvl3pPr>
            <a:lvl4pPr marL="1234428" indent="0">
              <a:buNone/>
              <a:defRPr/>
            </a:lvl4pPr>
            <a:lvl5pPr marL="1645904" indent="0">
              <a:buNone/>
              <a:defRPr/>
            </a:lvl5pPr>
          </a:lstStyle>
          <a:p>
            <a:pPr lvl="0"/>
            <a:r>
              <a:rPr lang="en-US" dirty="0"/>
              <a:t>Headline Goes Here</a:t>
            </a:r>
          </a:p>
        </p:txBody>
      </p:sp>
      <p:sp>
        <p:nvSpPr>
          <p:cNvPr id="9" name="Text Placeholder 5"/>
          <p:cNvSpPr>
            <a:spLocks noGrp="1"/>
          </p:cNvSpPr>
          <p:nvPr>
            <p:ph type="body" sz="quarter" idx="22" hasCustomPrompt="1"/>
          </p:nvPr>
        </p:nvSpPr>
        <p:spPr>
          <a:xfrm>
            <a:off x="5486403" y="1128713"/>
            <a:ext cx="6095663" cy="5119687"/>
          </a:xfrm>
          <a:prstGeom prst="rect">
            <a:avLst/>
          </a:prstGeom>
        </p:spPr>
        <p:txBody>
          <a:bodyPr/>
          <a:lstStyle>
            <a:lvl1pPr marL="0" indent="0">
              <a:lnSpc>
                <a:spcPts val="1908"/>
              </a:lnSpc>
              <a:buNone/>
              <a:defRPr sz="1440" b="0" i="0">
                <a:solidFill>
                  <a:schemeClr val="tx2"/>
                </a:solidFill>
                <a:latin typeface="Arial" charset="0"/>
                <a:ea typeface="Arial" charset="0"/>
                <a:cs typeface="Arial" charset="0"/>
              </a:defRPr>
            </a:lvl1pPr>
            <a:lvl2pPr marL="411475" indent="0">
              <a:buNone/>
              <a:defRPr/>
            </a:lvl2pPr>
            <a:lvl3pPr marL="822952" indent="0">
              <a:buNone/>
              <a:defRPr/>
            </a:lvl3pPr>
            <a:lvl4pPr marL="1234428" indent="0">
              <a:buNone/>
              <a:defRPr/>
            </a:lvl4pPr>
            <a:lvl5pPr marL="1645904" indent="0">
              <a:buNone/>
              <a:defRPr/>
            </a:lvl5pPr>
          </a:lstStyle>
          <a:p>
            <a:pPr lvl="0"/>
            <a:r>
              <a:rPr lang="en-US" dirty="0"/>
              <a:t>Body text goes here</a:t>
            </a:r>
          </a:p>
        </p:txBody>
      </p:sp>
      <p:pic>
        <p:nvPicPr>
          <p:cNvPr id="12" name="Picture 11">
            <a:extLst>
              <a:ext uri="{FF2B5EF4-FFF2-40B4-BE49-F238E27FC236}">
                <a16:creationId xmlns:a16="http://schemas.microsoft.com/office/drawing/2014/main" xmlns="" id="{CFD635CA-CC2D-634B-9511-BB60D9FFCC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9930" y="6483508"/>
            <a:ext cx="1371600" cy="201168"/>
          </a:xfrm>
          <a:prstGeom prst="rect">
            <a:avLst/>
          </a:prstGeom>
        </p:spPr>
      </p:pic>
    </p:spTree>
    <p:extLst>
      <p:ext uri="{BB962C8B-B14F-4D97-AF65-F5344CB8AC3E}">
        <p14:creationId xmlns:p14="http://schemas.microsoft.com/office/powerpoint/2010/main" val="247090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906C48-1424-5149-BAB7-A684EBDE5FDA}" type="datetimeFigureOut">
              <a:rPr lang="en-US" smtClean="0"/>
              <a:t>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F1DF8E-E785-484F-841F-13F0D8CFF201}" type="slidenum">
              <a:rPr lang="en-US" smtClean="0"/>
              <a:t>‹#›</a:t>
            </a:fld>
            <a:endParaRPr lang="en-US"/>
          </a:p>
        </p:txBody>
      </p:sp>
    </p:spTree>
    <p:extLst>
      <p:ext uri="{BB962C8B-B14F-4D97-AF65-F5344CB8AC3E}">
        <p14:creationId xmlns:p14="http://schemas.microsoft.com/office/powerpoint/2010/main" val="1790732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microsoft.com/office/2007/relationships/hdphoto" Target="../media/hdphoto1.wdp"/><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microsoft.com/office/2007/relationships/hdphoto" Target="../media/hdphoto1.wdp"/><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7866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E198C39A-A575-BE4E-BD21-89D01DFEF480}" type="datetimeFigureOut">
              <a:rPr lang="en-US" smtClean="0"/>
              <a:pPr/>
              <a:t>4/2/2018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47616B46-FB88-9842-B38B-B5B40E819BD9}" type="slidenum">
              <a:rPr lang="en-US" smtClean="0"/>
              <a:pPr/>
              <a:t>‹#›</a:t>
            </a:fld>
            <a:endParaRPr lang="en-US" dirty="0"/>
          </a:p>
        </p:txBody>
      </p:sp>
      <p:sp>
        <p:nvSpPr>
          <p:cNvPr id="7" name="TextBox 6">
            <a:extLst>
              <a:ext uri="{FF2B5EF4-FFF2-40B4-BE49-F238E27FC236}">
                <a16:creationId xmlns:a16="http://schemas.microsoft.com/office/drawing/2014/main" xmlns="" id="{E3FD2A20-D337-6F4A-BA1A-B9D94310DDF2}"/>
              </a:ext>
            </a:extLst>
          </p:cNvPr>
          <p:cNvSpPr txBox="1"/>
          <p:nvPr userDrawn="1"/>
        </p:nvSpPr>
        <p:spPr>
          <a:xfrm>
            <a:off x="9956130" y="6574601"/>
            <a:ext cx="2214563" cy="276999"/>
          </a:xfrm>
          <a:prstGeom prst="rect">
            <a:avLst/>
          </a:prstGeom>
          <a:noFill/>
        </p:spPr>
        <p:txBody>
          <a:bodyPr wrap="square" rtlCol="0">
            <a:spAutoFit/>
          </a:bodyPr>
          <a:lstStyle/>
          <a:p>
            <a:pPr algn="r"/>
            <a:r>
              <a:rPr lang="en-US"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err="1">
                <a:solidFill>
                  <a:schemeClr val="tx1">
                    <a:lumMod val="65000"/>
                    <a:lumOff val="35000"/>
                  </a:schemeClr>
                </a:solidFill>
                <a:latin typeface="Arial" panose="020B0604020202020204" pitchFamily="34" charset="0"/>
                <a:cs typeface="Arial" panose="020B0604020202020204" pitchFamily="34" charset="0"/>
              </a:rPr>
              <a:t>BrightEdgeWebinars</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F31DAE9F-CCFA-8143-B150-93A8A54CD8BB}"/>
              </a:ext>
            </a:extLst>
          </p:cNvPr>
          <p:cNvPicPr>
            <a:picLocks noChangeAspect="1"/>
          </p:cNvPicPr>
          <p:nvPr userDrawn="1"/>
        </p:nvPicPr>
        <p:blipFill>
          <a:blip r:embed="rId10">
            <a:extLst>
              <a:ext uri="{BEBA8EAE-BF5A-486C-A8C5-ECC9F3942E4B}">
                <a14:imgProps xmlns:a14="http://schemas.microsoft.com/office/drawing/2010/main">
                  <a14:imgLayer r:embed="rId11">
                    <a14:imgEffect>
                      <a14:brightnessContrast bright="-2000"/>
                    </a14:imgEffect>
                  </a14:imgLayer>
                </a14:imgProps>
              </a:ext>
              <a:ext uri="{28A0092B-C50C-407E-A947-70E740481C1C}">
                <a14:useLocalDpi xmlns:a14="http://schemas.microsoft.com/office/drawing/2010/main" val="0"/>
              </a:ext>
            </a:extLst>
          </a:blip>
          <a:stretch>
            <a:fillRect/>
          </a:stretch>
        </p:blipFill>
        <p:spPr>
          <a:xfrm>
            <a:off x="152400" y="6542618"/>
            <a:ext cx="1371600" cy="201168"/>
          </a:xfrm>
          <a:prstGeom prst="rect">
            <a:avLst/>
          </a:prstGeom>
          <a:effectLst/>
        </p:spPr>
      </p:pic>
    </p:spTree>
    <p:extLst>
      <p:ext uri="{BB962C8B-B14F-4D97-AF65-F5344CB8AC3E}">
        <p14:creationId xmlns:p14="http://schemas.microsoft.com/office/powerpoint/2010/main" val="467279208"/>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63" r:id="rId5"/>
    <p:sldLayoutId id="2147483664" r:id="rId6"/>
    <p:sldLayoutId id="2147483677" r:id="rId7"/>
    <p:sldLayoutId id="2147483678" r:id="rId8"/>
  </p:sldLayoutIdLst>
  <p:txStyles>
    <p:titleStyle>
      <a:lvl1pPr algn="l" defTabSz="914400" rtl="0" eaLnBrk="1" latinLnBrk="0" hangingPunct="1">
        <a:lnSpc>
          <a:spcPct val="90000"/>
        </a:lnSpc>
        <a:spcBef>
          <a:spcPct val="0"/>
        </a:spcBef>
        <a:buNone/>
        <a:defRPr sz="4400" b="1" i="0" kern="1200">
          <a:solidFill>
            <a:schemeClr val="bg2">
              <a:lumMod val="10000"/>
            </a:schemeClr>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lumMod val="75000"/>
              <a:lumOff val="25000"/>
            </a:schemeClr>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lumMod val="75000"/>
              <a:lumOff val="25000"/>
            </a:schemeClr>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75000"/>
              <a:lumOff val="25000"/>
            </a:schemeClr>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26906C48-1424-5149-BAB7-A684EBDE5FDA}" type="datetimeFigureOut">
              <a:rPr lang="en-US" smtClean="0"/>
              <a:pPr/>
              <a:t>4/2/2018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DDF1DF8E-E785-484F-841F-13F0D8CFF201}" type="slidenum">
              <a:rPr lang="en-US" smtClean="0"/>
              <a:pPr/>
              <a:t>‹#›</a:t>
            </a:fld>
            <a:endParaRPr lang="en-US"/>
          </a:p>
        </p:txBody>
      </p:sp>
      <p:sp>
        <p:nvSpPr>
          <p:cNvPr id="7" name="TextBox 6">
            <a:extLst>
              <a:ext uri="{FF2B5EF4-FFF2-40B4-BE49-F238E27FC236}">
                <a16:creationId xmlns:a16="http://schemas.microsoft.com/office/drawing/2014/main" xmlns="" id="{E18FC26B-4533-D34C-91C1-07962EAEE49F}"/>
              </a:ext>
            </a:extLst>
          </p:cNvPr>
          <p:cNvSpPr txBox="1"/>
          <p:nvPr userDrawn="1"/>
        </p:nvSpPr>
        <p:spPr>
          <a:xfrm>
            <a:off x="9982200" y="6582975"/>
            <a:ext cx="2214563" cy="276999"/>
          </a:xfrm>
          <a:prstGeom prst="rect">
            <a:avLst/>
          </a:prstGeom>
          <a:noFill/>
        </p:spPr>
        <p:txBody>
          <a:bodyPr wrap="square" rtlCol="0">
            <a:spAutoFit/>
          </a:bodyPr>
          <a:lstStyle/>
          <a:p>
            <a:pPr algn="r"/>
            <a:r>
              <a:rPr lang="en-US" sz="1200">
                <a:solidFill>
                  <a:schemeClr val="tx1">
                    <a:lumMod val="65000"/>
                    <a:lumOff val="35000"/>
                  </a:schemeClr>
                </a:solidFill>
                <a:latin typeface="Arial" panose="020B0604020202020204" pitchFamily="34" charset="0"/>
                <a:cs typeface="Arial" panose="020B0604020202020204" pitchFamily="34" charset="0"/>
              </a:rPr>
              <a:t>#BrightEdgeWebinars</a:t>
            </a:r>
          </a:p>
        </p:txBody>
      </p:sp>
      <p:pic>
        <p:nvPicPr>
          <p:cNvPr id="11" name="Picture 10">
            <a:extLst>
              <a:ext uri="{FF2B5EF4-FFF2-40B4-BE49-F238E27FC236}">
                <a16:creationId xmlns:a16="http://schemas.microsoft.com/office/drawing/2014/main" xmlns="" id="{6E82E0C6-F474-F641-97E0-627FE9AAF1AE}"/>
              </a:ext>
            </a:extLst>
          </p:cNvPr>
          <p:cNvPicPr>
            <a:picLocks noChangeAspect="1"/>
          </p:cNvPicPr>
          <p:nvPr userDrawn="1"/>
        </p:nvPicPr>
        <p:blipFill>
          <a:blip r:embed="rId14">
            <a:extLst>
              <a:ext uri="{BEBA8EAE-BF5A-486C-A8C5-ECC9F3942E4B}">
                <a14:imgProps xmlns:a14="http://schemas.microsoft.com/office/drawing/2010/main">
                  <a14:imgLayer r:embed="rId15">
                    <a14:imgEffect>
                      <a14:brightnessContrast bright="-2000"/>
                    </a14:imgEffect>
                  </a14:imgLayer>
                </a14:imgProps>
              </a:ext>
              <a:ext uri="{28A0092B-C50C-407E-A947-70E740481C1C}">
                <a14:useLocalDpi xmlns:a14="http://schemas.microsoft.com/office/drawing/2010/main" val="0"/>
              </a:ext>
            </a:extLst>
          </a:blip>
          <a:stretch>
            <a:fillRect/>
          </a:stretch>
        </p:blipFill>
        <p:spPr>
          <a:xfrm>
            <a:off x="152400" y="6538912"/>
            <a:ext cx="1371600" cy="201168"/>
          </a:xfrm>
          <a:prstGeom prst="rect">
            <a:avLst/>
          </a:prstGeom>
          <a:effectLst/>
        </p:spPr>
      </p:pic>
    </p:spTree>
    <p:extLst>
      <p:ext uri="{BB962C8B-B14F-4D97-AF65-F5344CB8AC3E}">
        <p14:creationId xmlns:p14="http://schemas.microsoft.com/office/powerpoint/2010/main" val="176682615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9" r:id="rId12"/>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brightedge.com/blog/5-easy-steps-to-successful-website-audit/"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www.brightedge.com/blog/5-easy-steps-to-successful-website-audi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21175" y="2205027"/>
            <a:ext cx="10972800" cy="880513"/>
          </a:xfrm>
        </p:spPr>
        <p:txBody>
          <a:bodyPr>
            <a:noAutofit/>
          </a:bodyPr>
          <a:lstStyle/>
          <a:p>
            <a:r>
              <a:rPr lang="en-US" sz="3600" cap="all" dirty="0"/>
              <a:t>Launching Site Enhancements </a:t>
            </a:r>
          </a:p>
          <a:p>
            <a:r>
              <a:rPr lang="en-US" sz="3600" cap="all" dirty="0"/>
              <a:t>That Yield ROI</a:t>
            </a:r>
          </a:p>
        </p:txBody>
      </p:sp>
      <p:sp>
        <p:nvSpPr>
          <p:cNvPr id="5" name="Text Placeholder 4"/>
          <p:cNvSpPr>
            <a:spLocks noGrp="1"/>
          </p:cNvSpPr>
          <p:nvPr>
            <p:ph type="body" sz="quarter" idx="11"/>
          </p:nvPr>
        </p:nvSpPr>
        <p:spPr>
          <a:xfrm>
            <a:off x="621175" y="4423273"/>
            <a:ext cx="10972800" cy="343460"/>
          </a:xfrm>
        </p:spPr>
        <p:txBody>
          <a:bodyPr>
            <a:normAutofit fontScale="92500" lnSpcReduction="10000"/>
          </a:bodyPr>
          <a:lstStyle/>
          <a:p>
            <a:r>
              <a:rPr lang="en-US" dirty="0"/>
              <a:t>BrightEdge Elevating SEO Series Part 3</a:t>
            </a:r>
          </a:p>
        </p:txBody>
      </p:sp>
    </p:spTree>
    <p:extLst>
      <p:ext uri="{BB962C8B-B14F-4D97-AF65-F5344CB8AC3E}">
        <p14:creationId xmlns:p14="http://schemas.microsoft.com/office/powerpoint/2010/main" val="915173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D0AB672E-92E9-0643-9052-E736E0515F95}"/>
              </a:ext>
            </a:extLst>
          </p:cNvPr>
          <p:cNvSpPr>
            <a:spLocks noGrp="1"/>
          </p:cNvSpPr>
          <p:nvPr>
            <p:ph type="body" sz="quarter" idx="24"/>
          </p:nvPr>
        </p:nvSpPr>
        <p:spPr/>
        <p:txBody>
          <a:bodyPr>
            <a:normAutofit fontScale="85000" lnSpcReduction="10000"/>
          </a:bodyPr>
          <a:lstStyle/>
          <a:p>
            <a:r>
              <a:rPr lang="en-US">
                <a:solidFill>
                  <a:schemeClr val="bg2">
                    <a:lumMod val="25000"/>
                  </a:schemeClr>
                </a:solidFill>
              </a:rPr>
              <a:t>DISCOVER: WEBSITE ERRORS USING BRIGHTEDGE CONTENTIQ</a:t>
            </a:r>
          </a:p>
        </p:txBody>
      </p:sp>
      <p:pic>
        <p:nvPicPr>
          <p:cNvPr id="9" name="Picture 8">
            <a:extLst>
              <a:ext uri="{FF2B5EF4-FFF2-40B4-BE49-F238E27FC236}">
                <a16:creationId xmlns:a16="http://schemas.microsoft.com/office/drawing/2014/main" xmlns="" id="{73302405-9037-EC48-B4F7-0E07714A233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05047" y="593180"/>
            <a:ext cx="9188402" cy="6264820"/>
          </a:xfrm>
          <a:prstGeom prst="rect">
            <a:avLst/>
          </a:prstGeom>
        </p:spPr>
      </p:pic>
      <p:sp>
        <p:nvSpPr>
          <p:cNvPr id="3" name="Rectangle 2">
            <a:extLst>
              <a:ext uri="{FF2B5EF4-FFF2-40B4-BE49-F238E27FC236}">
                <a16:creationId xmlns:a16="http://schemas.microsoft.com/office/drawing/2014/main" xmlns="" id="{962D0F01-3AA1-9E4C-AEA5-00F5BFEAC1CB}"/>
              </a:ext>
            </a:extLst>
          </p:cNvPr>
          <p:cNvSpPr/>
          <p:nvPr/>
        </p:nvSpPr>
        <p:spPr>
          <a:xfrm>
            <a:off x="0" y="5149516"/>
            <a:ext cx="12192000" cy="1361287"/>
          </a:xfrm>
          <a:prstGeom prst="rect">
            <a:avLst/>
          </a:prstGeom>
          <a:solidFill>
            <a:schemeClr val="bg2">
              <a:lumMod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ContentIQ</a:t>
            </a:r>
            <a:r>
              <a:rPr lang="en-US" sz="2400">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is a Advanced site auditing solution to help identify website errors that cause poor UX and SERP visibility </a:t>
            </a:r>
          </a:p>
        </p:txBody>
      </p:sp>
    </p:spTree>
    <p:extLst>
      <p:ext uri="{BB962C8B-B14F-4D97-AF65-F5344CB8AC3E}">
        <p14:creationId xmlns:p14="http://schemas.microsoft.com/office/powerpoint/2010/main" val="1966311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4"/>
          <p:cNvSpPr>
            <a:spLocks noGrp="1"/>
          </p:cNvSpPr>
          <p:nvPr>
            <p:ph type="body" sz="quarter" idx="11"/>
          </p:nvPr>
        </p:nvSpPr>
        <p:spPr>
          <a:noFill/>
          <a:ln>
            <a:noFill/>
          </a:ln>
        </p:spPr>
        <p:txBody>
          <a:bodyPr/>
          <a:lstStyle/>
          <a:p>
            <a:r>
              <a:rPr lang="en-US" sz="1867">
                <a:solidFill>
                  <a:schemeClr val="bg2">
                    <a:lumMod val="25000"/>
                  </a:schemeClr>
                </a:solidFill>
              </a:rPr>
              <a:t>Use site auditing solutions like ContentIQ to detect and fix most critical site errors first </a:t>
            </a:r>
            <a:endParaRPr lang="en-US" sz="1867">
              <a:solidFill>
                <a:schemeClr val="bg2">
                  <a:lumMod val="25000"/>
                </a:schemeClr>
              </a:solidFill>
              <a:hlinkClick r:id="rId3"/>
            </a:endParaRPr>
          </a:p>
        </p:txBody>
      </p:sp>
      <p:sp>
        <p:nvSpPr>
          <p:cNvPr id="17" name="Text Placeholder 16"/>
          <p:cNvSpPr>
            <a:spLocks noGrp="1"/>
          </p:cNvSpPr>
          <p:nvPr>
            <p:ph type="body" sz="quarter" idx="24"/>
          </p:nvPr>
        </p:nvSpPr>
        <p:spPr/>
        <p:txBody>
          <a:bodyPr>
            <a:noAutofit/>
          </a:bodyPr>
          <a:lstStyle/>
          <a:p>
            <a:r>
              <a:rPr lang="en-US" sz="2800" cap="all">
                <a:solidFill>
                  <a:srgbClr val="333333"/>
                </a:solidFill>
              </a:rPr>
              <a:t>DISCOVER: TECHNICAL ENHANCEMENT OPPORTUNITIES </a:t>
            </a:r>
          </a:p>
        </p:txBody>
      </p:sp>
      <p:sp>
        <p:nvSpPr>
          <p:cNvPr id="21" name="Chevron 20"/>
          <p:cNvSpPr/>
          <p:nvPr/>
        </p:nvSpPr>
        <p:spPr>
          <a:xfrm>
            <a:off x="718082" y="2143351"/>
            <a:ext cx="2957247" cy="974347"/>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rPr>
              <a:t>Fix site-wide performance issues</a:t>
            </a:r>
          </a:p>
        </p:txBody>
      </p:sp>
      <p:sp>
        <p:nvSpPr>
          <p:cNvPr id="22" name="Rectangle 21"/>
          <p:cNvSpPr/>
          <p:nvPr/>
        </p:nvSpPr>
        <p:spPr>
          <a:xfrm>
            <a:off x="1118686" y="3285223"/>
            <a:ext cx="2156037"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33363" indent="-233363">
              <a:buFont typeface="Arial" charset="0"/>
              <a:buChar char="•"/>
            </a:pPr>
            <a:r>
              <a:rPr lang="en-US" sz="1400">
                <a:solidFill>
                  <a:schemeClr val="bg2">
                    <a:lumMod val="10000"/>
                  </a:schemeClr>
                </a:solidFill>
                <a:latin typeface="Arial" panose="020B0604020202020204" pitchFamily="34" charset="0"/>
              </a:rPr>
              <a:t>Page loading speed too slow  </a:t>
            </a:r>
          </a:p>
          <a:p>
            <a:pPr marL="233363" indent="-233363">
              <a:buFont typeface="Arial" charset="0"/>
              <a:buChar char="•"/>
            </a:pPr>
            <a:r>
              <a:rPr lang="en-US" sz="1400">
                <a:solidFill>
                  <a:schemeClr val="bg2">
                    <a:lumMod val="10000"/>
                  </a:schemeClr>
                </a:solidFill>
                <a:latin typeface="Arial" panose="020B0604020202020204" pitchFamily="34" charset="0"/>
              </a:rPr>
              <a:t>No index</a:t>
            </a:r>
          </a:p>
          <a:p>
            <a:pPr marL="233363" indent="-233363">
              <a:buFont typeface="Arial" charset="0"/>
              <a:buChar char="•"/>
            </a:pPr>
            <a:r>
              <a:rPr lang="en-US" sz="1400">
                <a:solidFill>
                  <a:schemeClr val="bg2">
                    <a:lumMod val="10000"/>
                  </a:schemeClr>
                </a:solidFill>
                <a:latin typeface="Arial" panose="020B0604020202020204" pitchFamily="34" charset="0"/>
              </a:rPr>
              <a:t>No follow</a:t>
            </a:r>
          </a:p>
          <a:p>
            <a:pPr marL="233363" indent="-233363">
              <a:buFont typeface="Arial" charset="0"/>
              <a:buChar char="•"/>
            </a:pPr>
            <a:r>
              <a:rPr lang="en-US" sz="1400">
                <a:solidFill>
                  <a:schemeClr val="bg2">
                    <a:lumMod val="10000"/>
                  </a:schemeClr>
                </a:solidFill>
                <a:latin typeface="Arial" panose="020B0604020202020204" pitchFamily="34" charset="0"/>
              </a:rPr>
              <a:t>Redirect loops</a:t>
            </a:r>
          </a:p>
          <a:p>
            <a:pPr marL="233363" indent="-233363">
              <a:buFont typeface="Arial" charset="0"/>
              <a:buChar char="•"/>
            </a:pPr>
            <a:r>
              <a:rPr lang="en-US" sz="1400">
                <a:solidFill>
                  <a:schemeClr val="bg2">
                    <a:lumMod val="10000"/>
                  </a:schemeClr>
                </a:solidFill>
                <a:latin typeface="Arial" panose="020B0604020202020204" pitchFamily="34" charset="0"/>
              </a:rPr>
              <a:t>Missing open graph tags </a:t>
            </a:r>
          </a:p>
          <a:p>
            <a:pPr marL="233363" indent="-233363">
              <a:buFont typeface="Arial" charset="0"/>
              <a:buChar char="•"/>
            </a:pPr>
            <a:r>
              <a:rPr lang="en-US" sz="1400">
                <a:solidFill>
                  <a:schemeClr val="bg2">
                    <a:lumMod val="10000"/>
                  </a:schemeClr>
                </a:solidFill>
                <a:latin typeface="Arial" panose="020B0604020202020204" pitchFamily="34" charset="0"/>
              </a:rPr>
              <a:t>4xx errors  </a:t>
            </a:r>
          </a:p>
        </p:txBody>
      </p:sp>
      <p:sp>
        <p:nvSpPr>
          <p:cNvPr id="23" name="Chevron 22"/>
          <p:cNvSpPr/>
          <p:nvPr/>
        </p:nvSpPr>
        <p:spPr>
          <a:xfrm>
            <a:off x="4251721" y="2143351"/>
            <a:ext cx="3150711" cy="974347"/>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rPr>
              <a:t>Identify key </a:t>
            </a:r>
          </a:p>
          <a:p>
            <a:pPr algn="ctr"/>
            <a:r>
              <a:rPr lang="en-US" sz="1600">
                <a:latin typeface="Arial" panose="020B0604020202020204" pitchFamily="34" charset="0"/>
              </a:rPr>
              <a:t>pages to fix first </a:t>
            </a:r>
          </a:p>
        </p:txBody>
      </p:sp>
      <p:sp>
        <p:nvSpPr>
          <p:cNvPr id="24" name="Rectangle 23"/>
          <p:cNvSpPr/>
          <p:nvPr/>
        </p:nvSpPr>
        <p:spPr>
          <a:xfrm>
            <a:off x="4790507" y="3245714"/>
            <a:ext cx="2073137"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33363" indent="-233363">
              <a:buFont typeface="Arial" charset="0"/>
              <a:buChar char="•"/>
            </a:pPr>
            <a:r>
              <a:rPr lang="en-US" sz="1400">
                <a:solidFill>
                  <a:schemeClr val="bg2">
                    <a:lumMod val="10000"/>
                  </a:schemeClr>
                </a:solidFill>
                <a:latin typeface="Arial" panose="020B0604020202020204" pitchFamily="34" charset="0"/>
              </a:rPr>
              <a:t>Prioritize pages with highest revenue or traffic </a:t>
            </a:r>
          </a:p>
          <a:p>
            <a:pPr marL="233363" indent="-233363">
              <a:buFont typeface="Arial" charset="0"/>
              <a:buChar char="•"/>
            </a:pPr>
            <a:r>
              <a:rPr lang="en-US" sz="1400">
                <a:solidFill>
                  <a:schemeClr val="bg2">
                    <a:lumMod val="10000"/>
                  </a:schemeClr>
                </a:solidFill>
                <a:latin typeface="Arial" panose="020B0604020202020204" pitchFamily="34" charset="0"/>
              </a:rPr>
              <a:t>Selectively prioritize pages that are critical to business priorities </a:t>
            </a:r>
          </a:p>
          <a:p>
            <a:pPr marL="233363" indent="-233363">
              <a:buFont typeface="Arial" charset="0"/>
              <a:buChar char="•"/>
            </a:pPr>
            <a:endParaRPr lang="en-US" sz="1400">
              <a:solidFill>
                <a:schemeClr val="bg2">
                  <a:lumMod val="10000"/>
                </a:schemeClr>
              </a:solidFill>
              <a:latin typeface="Arial" panose="020B0604020202020204" pitchFamily="34" charset="0"/>
            </a:endParaRPr>
          </a:p>
        </p:txBody>
      </p:sp>
      <p:sp>
        <p:nvSpPr>
          <p:cNvPr id="25" name="Chevron 24"/>
          <p:cNvSpPr/>
          <p:nvPr/>
        </p:nvSpPr>
        <p:spPr>
          <a:xfrm>
            <a:off x="7978825" y="2113177"/>
            <a:ext cx="3166730" cy="974347"/>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rPr>
              <a:t>Fix severe errors</a:t>
            </a:r>
          </a:p>
          <a:p>
            <a:pPr algn="ctr"/>
            <a:r>
              <a:rPr lang="en-US" sz="1600">
                <a:latin typeface="Arial" panose="020B0604020202020204" pitchFamily="34" charset="0"/>
              </a:rPr>
              <a:t>on the key pages </a:t>
            </a:r>
          </a:p>
        </p:txBody>
      </p:sp>
      <p:sp>
        <p:nvSpPr>
          <p:cNvPr id="26" name="Rectangle 25"/>
          <p:cNvSpPr/>
          <p:nvPr/>
        </p:nvSpPr>
        <p:spPr>
          <a:xfrm>
            <a:off x="8457906" y="3245714"/>
            <a:ext cx="2208568"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33363" indent="-233363">
              <a:buFont typeface="Arial" charset="0"/>
              <a:buChar char="•"/>
            </a:pPr>
            <a:r>
              <a:rPr lang="en-US" sz="1400">
                <a:solidFill>
                  <a:schemeClr val="bg2">
                    <a:lumMod val="10000"/>
                  </a:schemeClr>
                </a:solidFill>
                <a:latin typeface="Arial" panose="020B0604020202020204" pitchFamily="34" charset="0"/>
              </a:rPr>
              <a:t>Missing or empty page title </a:t>
            </a:r>
          </a:p>
          <a:p>
            <a:pPr marL="233363" indent="-233363">
              <a:buFont typeface="Arial" charset="0"/>
              <a:buChar char="•"/>
            </a:pPr>
            <a:r>
              <a:rPr lang="en-US" sz="1400">
                <a:solidFill>
                  <a:schemeClr val="bg2">
                    <a:lumMod val="10000"/>
                  </a:schemeClr>
                </a:solidFill>
                <a:latin typeface="Arial" panose="020B0604020202020204" pitchFamily="34" charset="0"/>
              </a:rPr>
              <a:t>Duplicated page title </a:t>
            </a:r>
          </a:p>
          <a:p>
            <a:pPr marL="233363" indent="-233363">
              <a:buFont typeface="Arial" charset="0"/>
              <a:buChar char="•"/>
            </a:pPr>
            <a:r>
              <a:rPr lang="en-US" sz="1400">
                <a:solidFill>
                  <a:schemeClr val="bg2">
                    <a:lumMod val="10000"/>
                  </a:schemeClr>
                </a:solidFill>
                <a:latin typeface="Arial" panose="020B0604020202020204" pitchFamily="34" charset="0"/>
              </a:rPr>
              <a:t>Missing H1 tag</a:t>
            </a:r>
          </a:p>
          <a:p>
            <a:pPr marL="233363" indent="-233363">
              <a:buFont typeface="Arial" charset="0"/>
              <a:buChar char="•"/>
            </a:pPr>
            <a:r>
              <a:rPr lang="en-US" sz="1400">
                <a:solidFill>
                  <a:schemeClr val="bg2">
                    <a:lumMod val="10000"/>
                  </a:schemeClr>
                </a:solidFill>
                <a:latin typeface="Arial" panose="020B0604020202020204" pitchFamily="34" charset="0"/>
              </a:rPr>
              <a:t>Low/high keyword density </a:t>
            </a:r>
          </a:p>
          <a:p>
            <a:pPr marL="233363" indent="-233363">
              <a:buFont typeface="Arial" charset="0"/>
              <a:buChar char="•"/>
            </a:pPr>
            <a:r>
              <a:rPr lang="en-US" sz="1400">
                <a:solidFill>
                  <a:schemeClr val="bg2">
                    <a:lumMod val="10000"/>
                  </a:schemeClr>
                </a:solidFill>
                <a:latin typeface="Arial" panose="020B0604020202020204" pitchFamily="34" charset="0"/>
              </a:rPr>
              <a:t>Missing or empty meta description tag </a:t>
            </a:r>
          </a:p>
          <a:p>
            <a:pPr marL="233363" indent="-233363">
              <a:buFont typeface="Arial" charset="0"/>
              <a:buChar char="•"/>
            </a:pPr>
            <a:r>
              <a:rPr lang="en-US" sz="1400">
                <a:solidFill>
                  <a:schemeClr val="bg2">
                    <a:lumMod val="10000"/>
                  </a:schemeClr>
                </a:solidFill>
                <a:latin typeface="Arial" panose="020B0604020202020204" pitchFamily="34" charset="0"/>
              </a:rPr>
              <a:t>Duplicated page content </a:t>
            </a:r>
          </a:p>
        </p:txBody>
      </p:sp>
      <p:sp>
        <p:nvSpPr>
          <p:cNvPr id="27" name="Oval 26"/>
          <p:cNvSpPr/>
          <p:nvPr/>
        </p:nvSpPr>
        <p:spPr>
          <a:xfrm>
            <a:off x="718082" y="1834285"/>
            <a:ext cx="558765" cy="557784"/>
          </a:xfrm>
          <a:prstGeom prst="ellipse">
            <a:avLst/>
          </a:prstGeom>
          <a:solidFill>
            <a:schemeClr val="accent5">
              <a:lumMod val="7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rial" panose="020B0604020202020204" pitchFamily="34" charset="0"/>
              </a:rPr>
              <a:t>1</a:t>
            </a:r>
          </a:p>
        </p:txBody>
      </p:sp>
      <p:sp>
        <p:nvSpPr>
          <p:cNvPr id="28" name="Oval 27"/>
          <p:cNvSpPr/>
          <p:nvPr/>
        </p:nvSpPr>
        <p:spPr>
          <a:xfrm>
            <a:off x="4240119" y="1864459"/>
            <a:ext cx="558765" cy="557784"/>
          </a:xfrm>
          <a:prstGeom prst="ellipse">
            <a:avLst/>
          </a:prstGeom>
          <a:solidFill>
            <a:schemeClr val="accent5">
              <a:lumMod val="7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rial" panose="020B0604020202020204" pitchFamily="34" charset="0"/>
              </a:rPr>
              <a:t>2</a:t>
            </a:r>
          </a:p>
        </p:txBody>
      </p:sp>
      <p:sp>
        <p:nvSpPr>
          <p:cNvPr id="29" name="Oval 28"/>
          <p:cNvSpPr/>
          <p:nvPr/>
        </p:nvSpPr>
        <p:spPr>
          <a:xfrm>
            <a:off x="7978824" y="1864459"/>
            <a:ext cx="558765" cy="557784"/>
          </a:xfrm>
          <a:prstGeom prst="ellipse">
            <a:avLst/>
          </a:prstGeom>
          <a:solidFill>
            <a:schemeClr val="accent5">
              <a:lumMod val="7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rial" panose="020B0604020202020204" pitchFamily="34" charset="0"/>
              </a:rPr>
              <a:t>3</a:t>
            </a:r>
          </a:p>
        </p:txBody>
      </p:sp>
    </p:spTree>
    <p:extLst>
      <p:ext uri="{BB962C8B-B14F-4D97-AF65-F5344CB8AC3E}">
        <p14:creationId xmlns:p14="http://schemas.microsoft.com/office/powerpoint/2010/main" val="23965187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quarter" idx="22"/>
          </p:nvPr>
        </p:nvSpPr>
        <p:spPr>
          <a:xfrm>
            <a:off x="523536" y="3352799"/>
            <a:ext cx="5115264" cy="2895601"/>
          </a:xfrm>
        </p:spPr>
        <p:txBody>
          <a:bodyPr>
            <a:normAutofit lnSpcReduction="10000"/>
          </a:bodyPr>
          <a:lstStyle/>
          <a:p>
            <a:pPr marL="0" lvl="1">
              <a:lnSpc>
                <a:spcPts val="2120"/>
              </a:lnSpc>
              <a:spcBef>
                <a:spcPts val="1000"/>
              </a:spcBef>
            </a:pPr>
            <a:r>
              <a:rPr lang="en-US" sz="2000">
                <a:solidFill>
                  <a:schemeClr val="tx1">
                    <a:lumMod val="65000"/>
                    <a:lumOff val="35000"/>
                  </a:schemeClr>
                </a:solidFill>
              </a:rPr>
              <a:t>Understand your audience and how they operate</a:t>
            </a:r>
          </a:p>
          <a:p>
            <a:pPr marL="0" lvl="1">
              <a:lnSpc>
                <a:spcPts val="2120"/>
              </a:lnSpc>
              <a:spcBef>
                <a:spcPts val="1000"/>
              </a:spcBef>
            </a:pPr>
            <a:endParaRPr lang="en-US" sz="2000">
              <a:solidFill>
                <a:schemeClr val="tx1">
                  <a:lumMod val="65000"/>
                  <a:lumOff val="35000"/>
                </a:schemeClr>
              </a:solidFill>
            </a:endParaRPr>
          </a:p>
          <a:p>
            <a:r>
              <a:rPr lang="en-US" sz="2000">
                <a:solidFill>
                  <a:schemeClr val="tx1">
                    <a:lumMod val="65000"/>
                    <a:lumOff val="35000"/>
                  </a:schemeClr>
                </a:solidFill>
                <a:latin typeface="Arial" panose="020B0604020202020204" pitchFamily="34" charset="0"/>
              </a:rPr>
              <a:t>Tools for securing commitment</a:t>
            </a:r>
          </a:p>
          <a:p>
            <a:pPr marL="742950" lvl="1" indent="-285750">
              <a:buFont typeface="Arial" panose="020B0604020202020204" pitchFamily="34" charset="0"/>
              <a:buChar char="•"/>
            </a:pPr>
            <a:r>
              <a:rPr lang="en-US" sz="1800">
                <a:solidFill>
                  <a:schemeClr val="tx1">
                    <a:lumMod val="65000"/>
                    <a:lumOff val="35000"/>
                  </a:schemeClr>
                </a:solidFill>
              </a:rPr>
              <a:t>Build a business case </a:t>
            </a:r>
          </a:p>
          <a:p>
            <a:pPr marL="742950" lvl="1" indent="-285750">
              <a:buFont typeface="Arial" panose="020B0604020202020204" pitchFamily="34" charset="0"/>
              <a:buChar char="•"/>
            </a:pPr>
            <a:r>
              <a:rPr lang="en-US" sz="1800">
                <a:solidFill>
                  <a:schemeClr val="tx1">
                    <a:lumMod val="65000"/>
                    <a:lumOff val="35000"/>
                  </a:schemeClr>
                </a:solidFill>
              </a:rPr>
              <a:t>Explain feature requirements in the way they understand </a:t>
            </a:r>
          </a:p>
          <a:p>
            <a:pPr lvl="1"/>
            <a:endParaRPr lang="en-US" sz="1800">
              <a:solidFill>
                <a:schemeClr val="tx1">
                  <a:lumMod val="65000"/>
                  <a:lumOff val="35000"/>
                </a:schemeClr>
              </a:solidFill>
            </a:endParaRPr>
          </a:p>
          <a:p>
            <a:r>
              <a:rPr lang="en-US" sz="2000">
                <a:solidFill>
                  <a:schemeClr val="tx1">
                    <a:lumMod val="65000"/>
                    <a:lumOff val="35000"/>
                  </a:schemeClr>
                </a:solidFill>
                <a:latin typeface="Arial" panose="020B0604020202020204" pitchFamily="34" charset="0"/>
              </a:rPr>
              <a:t>Wear your product manager hat</a:t>
            </a:r>
          </a:p>
        </p:txBody>
      </p:sp>
      <p:sp>
        <p:nvSpPr>
          <p:cNvPr id="4" name="Text Placeholder 3"/>
          <p:cNvSpPr>
            <a:spLocks noGrp="1"/>
          </p:cNvSpPr>
          <p:nvPr>
            <p:ph type="body" sz="quarter" idx="16"/>
          </p:nvPr>
        </p:nvSpPr>
        <p:spPr>
          <a:xfrm>
            <a:off x="515471" y="528507"/>
            <a:ext cx="5056993" cy="1082559"/>
          </a:xfrm>
        </p:spPr>
        <p:txBody>
          <a:bodyPr/>
          <a:lstStyle/>
          <a:p>
            <a:r>
              <a:rPr lang="en-US">
                <a:solidFill>
                  <a:schemeClr val="bg2">
                    <a:lumMod val="10000"/>
                  </a:schemeClr>
                </a:solidFill>
              </a:rPr>
              <a:t>STEP 2 - SECURE COMMITMENT </a:t>
            </a:r>
          </a:p>
        </p:txBody>
      </p:sp>
      <p:sp>
        <p:nvSpPr>
          <p:cNvPr id="3" name="Text Placeholder 2"/>
          <p:cNvSpPr>
            <a:spLocks noGrp="1"/>
          </p:cNvSpPr>
          <p:nvPr>
            <p:ph type="body" sz="quarter" idx="14"/>
          </p:nvPr>
        </p:nvSpPr>
        <p:spPr>
          <a:xfrm>
            <a:off x="515471" y="1422947"/>
            <a:ext cx="5056993" cy="376237"/>
          </a:xfrm>
        </p:spPr>
        <p:txBody>
          <a:bodyPr>
            <a:noAutofit/>
          </a:bodyPr>
          <a:lstStyle/>
          <a:p>
            <a:r>
              <a:rPr lang="en-US" sz="1800">
                <a:solidFill>
                  <a:schemeClr val="bg2">
                    <a:lumMod val="10000"/>
                  </a:schemeClr>
                </a:solidFill>
              </a:rPr>
              <a:t>Get buy-in and resources for your project(s)</a:t>
            </a:r>
          </a:p>
        </p:txBody>
      </p:sp>
      <p:pic>
        <p:nvPicPr>
          <p:cNvPr id="8" name="Picture Placeholder 7"/>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cxnSp>
        <p:nvCxnSpPr>
          <p:cNvPr id="10" name="Straight Arrow Connector 9"/>
          <p:cNvCxnSpPr/>
          <p:nvPr/>
        </p:nvCxnSpPr>
        <p:spPr>
          <a:xfrm flipH="1" flipV="1">
            <a:off x="8115303" y="528509"/>
            <a:ext cx="1428747" cy="400179"/>
          </a:xfrm>
          <a:prstGeom prst="straightConnector1">
            <a:avLst/>
          </a:prstGeom>
          <a:ln w="127000">
            <a:solidFill>
              <a:srgbClr val="00B0F0"/>
            </a:solidFill>
            <a:tailEnd type="triangle"/>
          </a:ln>
          <a:effectLst>
            <a:outerShdw blurRad="50800" dist="63500" dir="5400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622265" y="1069786"/>
            <a:ext cx="2512483" cy="523220"/>
          </a:xfrm>
          <a:prstGeom prst="rect">
            <a:avLst/>
          </a:prstGeom>
          <a:noFill/>
        </p:spPr>
        <p:txBody>
          <a:bodyPr wrap="square" rtlCol="0">
            <a:spAutoFit/>
          </a:bodyPr>
          <a:lstStyle/>
          <a:p>
            <a:r>
              <a:rPr lang="en-US" sz="2800" b="1">
                <a:solidFill>
                  <a:srgbClr val="00B0F0"/>
                </a:solidFill>
                <a:latin typeface="Arial" panose="020B0604020202020204" pitchFamily="34" charset="0"/>
                <a:cs typeface="Arial" panose="020B0604020202020204" pitchFamily="34" charset="0"/>
              </a:rPr>
              <a:t>The PM Hat™</a:t>
            </a:r>
          </a:p>
        </p:txBody>
      </p:sp>
    </p:spTree>
    <p:extLst>
      <p:ext uri="{BB962C8B-B14F-4D97-AF65-F5344CB8AC3E}">
        <p14:creationId xmlns:p14="http://schemas.microsoft.com/office/powerpoint/2010/main" val="17058455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xmlns="" id="{21806EE9-AEA2-8849-9393-D7A49B2EDC3B}"/>
              </a:ext>
            </a:extLst>
          </p:cNvPr>
          <p:cNvGraphicFramePr>
            <a:graphicFrameLocks noGrp="1"/>
          </p:cNvGraphicFramePr>
          <p:nvPr>
            <p:ph sz="half" idx="1"/>
            <p:extLst>
              <p:ext uri="{D42A27DB-BD31-4B8C-83A1-F6EECF244321}">
                <p14:modId xmlns:p14="http://schemas.microsoft.com/office/powerpoint/2010/main" val="1697839338"/>
              </p:ext>
            </p:extLst>
          </p:nvPr>
        </p:nvGraphicFramePr>
        <p:xfrm>
          <a:off x="838200" y="1944156"/>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4">
            <a:extLst>
              <a:ext uri="{FF2B5EF4-FFF2-40B4-BE49-F238E27FC236}">
                <a16:creationId xmlns:a16="http://schemas.microsoft.com/office/drawing/2014/main" xmlns="" id="{97E62934-7BCF-8944-8A69-CAF012A11112}"/>
              </a:ext>
            </a:extLst>
          </p:cNvPr>
          <p:cNvGraphicFramePr>
            <a:graphicFrameLocks/>
          </p:cNvGraphicFramePr>
          <p:nvPr>
            <p:extLst>
              <p:ext uri="{D42A27DB-BD31-4B8C-83A1-F6EECF244321}">
                <p14:modId xmlns:p14="http://schemas.microsoft.com/office/powerpoint/2010/main" val="3673043659"/>
              </p:ext>
            </p:extLst>
          </p:nvPr>
        </p:nvGraphicFramePr>
        <p:xfrm>
          <a:off x="6505575" y="1944156"/>
          <a:ext cx="5181600" cy="43513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1" name="Straight Connector 10">
            <a:extLst>
              <a:ext uri="{FF2B5EF4-FFF2-40B4-BE49-F238E27FC236}">
                <a16:creationId xmlns:a16="http://schemas.microsoft.com/office/drawing/2014/main" xmlns="" id="{D55345DB-F7AB-CF44-9F6E-ED054A64FC6F}"/>
              </a:ext>
            </a:extLst>
          </p:cNvPr>
          <p:cNvCxnSpPr/>
          <p:nvPr/>
        </p:nvCxnSpPr>
        <p:spPr>
          <a:xfrm>
            <a:off x="7560737" y="3295715"/>
            <a:ext cx="30575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itle 5">
            <a:extLst>
              <a:ext uri="{FF2B5EF4-FFF2-40B4-BE49-F238E27FC236}">
                <a16:creationId xmlns:a16="http://schemas.microsoft.com/office/drawing/2014/main" xmlns="" id="{C1F804B4-F3CD-5349-A9D5-5FC408823301}"/>
              </a:ext>
            </a:extLst>
          </p:cNvPr>
          <p:cNvSpPr txBox="1">
            <a:spLocks/>
          </p:cNvSpPr>
          <p:nvPr/>
        </p:nvSpPr>
        <p:spPr>
          <a:xfrm>
            <a:off x="762000" y="105293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endParaRPr lang="en-US" b="1"/>
          </a:p>
        </p:txBody>
      </p:sp>
      <p:sp>
        <p:nvSpPr>
          <p:cNvPr id="3" name="TextBox 2">
            <a:extLst>
              <a:ext uri="{FF2B5EF4-FFF2-40B4-BE49-F238E27FC236}">
                <a16:creationId xmlns:a16="http://schemas.microsoft.com/office/drawing/2014/main" xmlns="" id="{F1522B0A-D348-9C4F-9968-E124ECF49D42}"/>
              </a:ext>
            </a:extLst>
          </p:cNvPr>
          <p:cNvSpPr txBox="1"/>
          <p:nvPr/>
        </p:nvSpPr>
        <p:spPr>
          <a:xfrm>
            <a:off x="1210733" y="1574824"/>
            <a:ext cx="4436533" cy="369332"/>
          </a:xfrm>
          <a:prstGeom prst="rect">
            <a:avLst/>
          </a:prstGeom>
          <a:noFill/>
        </p:spPr>
        <p:txBody>
          <a:bodyPr wrap="square" rtlCol="0">
            <a:spAutoFit/>
          </a:bodyPr>
          <a:lstStyle/>
          <a:p>
            <a:pPr algn="ctr"/>
            <a:r>
              <a:rPr lang="en-US">
                <a:latin typeface="Arial" panose="020B0604020202020204" pitchFamily="34" charset="0"/>
              </a:rPr>
              <a:t>The “world” according to a web developer </a:t>
            </a:r>
          </a:p>
        </p:txBody>
      </p:sp>
      <p:sp>
        <p:nvSpPr>
          <p:cNvPr id="22" name="TextBox 21">
            <a:extLst>
              <a:ext uri="{FF2B5EF4-FFF2-40B4-BE49-F238E27FC236}">
                <a16:creationId xmlns:a16="http://schemas.microsoft.com/office/drawing/2014/main" xmlns="" id="{AC461F34-2289-F340-92EF-5E5B92091147}"/>
              </a:ext>
            </a:extLst>
          </p:cNvPr>
          <p:cNvSpPr txBox="1"/>
          <p:nvPr/>
        </p:nvSpPr>
        <p:spPr>
          <a:xfrm>
            <a:off x="6605444" y="1643102"/>
            <a:ext cx="4436533" cy="369332"/>
          </a:xfrm>
          <a:prstGeom prst="rect">
            <a:avLst/>
          </a:prstGeom>
          <a:noFill/>
        </p:spPr>
        <p:txBody>
          <a:bodyPr wrap="square" rtlCol="0">
            <a:spAutoFit/>
          </a:bodyPr>
          <a:lstStyle/>
          <a:p>
            <a:pPr algn="ctr"/>
            <a:r>
              <a:rPr lang="en-US">
                <a:latin typeface="Arial" panose="020B0604020202020204" pitchFamily="34" charset="0"/>
              </a:rPr>
              <a:t>The “world” according to you</a:t>
            </a:r>
          </a:p>
        </p:txBody>
      </p:sp>
      <p:sp>
        <p:nvSpPr>
          <p:cNvPr id="12" name="Title 11">
            <a:extLst>
              <a:ext uri="{FF2B5EF4-FFF2-40B4-BE49-F238E27FC236}">
                <a16:creationId xmlns:a16="http://schemas.microsoft.com/office/drawing/2014/main" xmlns="" id="{455DF0E8-07D3-0B49-9AB7-1CB67879E287}"/>
              </a:ext>
            </a:extLst>
          </p:cNvPr>
          <p:cNvSpPr>
            <a:spLocks noGrp="1"/>
          </p:cNvSpPr>
          <p:nvPr>
            <p:ph type="title"/>
          </p:nvPr>
        </p:nvSpPr>
        <p:spPr/>
        <p:txBody>
          <a:bodyPr>
            <a:normAutofit/>
          </a:bodyPr>
          <a:lstStyle/>
          <a:p>
            <a:r>
              <a:rPr lang="en-US" sz="3200" b="1" cap="all"/>
              <a:t>Reality of The Mismatched Worlds   </a:t>
            </a:r>
          </a:p>
        </p:txBody>
      </p:sp>
      <p:sp>
        <p:nvSpPr>
          <p:cNvPr id="26" name="Rounded Rectangle 25">
            <a:extLst>
              <a:ext uri="{FF2B5EF4-FFF2-40B4-BE49-F238E27FC236}">
                <a16:creationId xmlns:a16="http://schemas.microsoft.com/office/drawing/2014/main" xmlns="" id="{CFC202A7-514F-8044-975D-2D56C0B672EF}"/>
              </a:ext>
            </a:extLst>
          </p:cNvPr>
          <p:cNvSpPr/>
          <p:nvPr/>
        </p:nvSpPr>
        <p:spPr>
          <a:xfrm>
            <a:off x="3213645" y="2157413"/>
            <a:ext cx="3249538" cy="2298582"/>
          </a:xfrm>
          <a:prstGeom prst="roundRect">
            <a:avLst/>
          </a:prstGeom>
          <a:solidFill>
            <a:schemeClr val="bg1">
              <a:alpha val="9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2">
                    <a:lumMod val="50000"/>
                  </a:schemeClr>
                </a:solidFill>
                <a:latin typeface="Arial" panose="020B0604020202020204" pitchFamily="34" charset="0"/>
              </a:rPr>
              <a:t>Kill the Bugs! </a:t>
            </a:r>
          </a:p>
        </p:txBody>
      </p:sp>
      <p:sp>
        <p:nvSpPr>
          <p:cNvPr id="27" name="Rounded Rectangle 26">
            <a:extLst>
              <a:ext uri="{FF2B5EF4-FFF2-40B4-BE49-F238E27FC236}">
                <a16:creationId xmlns:a16="http://schemas.microsoft.com/office/drawing/2014/main" xmlns="" id="{19E6EDAB-96A2-C04D-B48D-7610D75BFC77}"/>
              </a:ext>
            </a:extLst>
          </p:cNvPr>
          <p:cNvSpPr/>
          <p:nvPr/>
        </p:nvSpPr>
        <p:spPr>
          <a:xfrm>
            <a:off x="3213645" y="4890336"/>
            <a:ext cx="3249538" cy="964370"/>
          </a:xfrm>
          <a:prstGeom prst="roundRect">
            <a:avLst/>
          </a:prstGeom>
          <a:solidFill>
            <a:schemeClr val="bg1">
              <a:alpha val="9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2">
                    <a:lumMod val="50000"/>
                  </a:schemeClr>
                </a:solidFill>
                <a:latin typeface="Arial" panose="020B0604020202020204" pitchFamily="34" charset="0"/>
              </a:rPr>
              <a:t>Other stuff</a:t>
            </a:r>
          </a:p>
        </p:txBody>
      </p:sp>
    </p:spTree>
    <p:extLst>
      <p:ext uri="{BB962C8B-B14F-4D97-AF65-F5344CB8AC3E}">
        <p14:creationId xmlns:p14="http://schemas.microsoft.com/office/powerpoint/2010/main" val="87544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rallelogram 11">
            <a:extLst>
              <a:ext uri="{FF2B5EF4-FFF2-40B4-BE49-F238E27FC236}">
                <a16:creationId xmlns:a16="http://schemas.microsoft.com/office/drawing/2014/main" xmlns="" id="{B5DEDCB7-D8E6-2840-847E-FE569DA096EB}"/>
              </a:ext>
            </a:extLst>
          </p:cNvPr>
          <p:cNvSpPr/>
          <p:nvPr/>
        </p:nvSpPr>
        <p:spPr>
          <a:xfrm>
            <a:off x="6455301" y="6484"/>
            <a:ext cx="5730644" cy="4575243"/>
          </a:xfrm>
          <a:prstGeom prst="parallelogram">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xmlns="" id="{AC4C7200-A933-D44A-97DB-E00C51FFD4B8}"/>
              </a:ext>
            </a:extLst>
          </p:cNvPr>
          <p:cNvSpPr txBox="1"/>
          <p:nvPr/>
        </p:nvSpPr>
        <p:spPr>
          <a:xfrm>
            <a:off x="1937617" y="1657931"/>
            <a:ext cx="2383436" cy="400110"/>
          </a:xfrm>
          <a:prstGeom prst="rect">
            <a:avLst/>
          </a:prstGeom>
          <a:noFill/>
        </p:spPr>
        <p:txBody>
          <a:bodyPr wrap="square" rtlCol="0">
            <a:spAutoFit/>
          </a:bodyPr>
          <a:lstStyle/>
          <a:p>
            <a:r>
              <a:rPr lang="en-US" sz="2000" b="1" cap="all" dirty="0">
                <a:solidFill>
                  <a:schemeClr val="bg1"/>
                </a:solidFill>
                <a:latin typeface="Arial" panose="020B0604020202020204" pitchFamily="34" charset="0"/>
              </a:rPr>
              <a:t>The developer</a:t>
            </a:r>
          </a:p>
        </p:txBody>
      </p:sp>
      <p:sp>
        <p:nvSpPr>
          <p:cNvPr id="11" name="Parallelogram 10">
            <a:extLst>
              <a:ext uri="{FF2B5EF4-FFF2-40B4-BE49-F238E27FC236}">
                <a16:creationId xmlns:a16="http://schemas.microsoft.com/office/drawing/2014/main" xmlns="" id="{142D1A04-7AD5-6F48-B5F2-C1A045BE723F}"/>
              </a:ext>
            </a:extLst>
          </p:cNvPr>
          <p:cNvSpPr/>
          <p:nvPr/>
        </p:nvSpPr>
        <p:spPr>
          <a:xfrm>
            <a:off x="1026794" y="2373549"/>
            <a:ext cx="5713121" cy="4484451"/>
          </a:xfrm>
          <a:prstGeom prst="parallelogram">
            <a:avLst/>
          </a:prstGeom>
          <a:solidFill>
            <a:srgbClr val="00B0F0">
              <a:alpha val="36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6A296AFB-7982-D84A-BF40-62B1E8EBB8C2}"/>
              </a:ext>
            </a:extLst>
          </p:cNvPr>
          <p:cNvSpPr>
            <a:spLocks noGrp="1"/>
          </p:cNvSpPr>
          <p:nvPr>
            <p:ph type="title"/>
          </p:nvPr>
        </p:nvSpPr>
        <p:spPr>
          <a:xfrm>
            <a:off x="360378" y="339937"/>
            <a:ext cx="5510070" cy="1325563"/>
          </a:xfrm>
        </p:spPr>
        <p:txBody>
          <a:bodyPr>
            <a:normAutofit/>
          </a:bodyPr>
          <a:lstStyle/>
          <a:p>
            <a:r>
              <a:rPr lang="en-US" sz="3200" b="1" cap="all" dirty="0"/>
              <a:t>The key players WITH DIFFERING SKILLSETS</a:t>
            </a:r>
          </a:p>
        </p:txBody>
      </p:sp>
      <p:sp>
        <p:nvSpPr>
          <p:cNvPr id="17" name="Content Placeholder 2">
            <a:extLst>
              <a:ext uri="{FF2B5EF4-FFF2-40B4-BE49-F238E27FC236}">
                <a16:creationId xmlns:a16="http://schemas.microsoft.com/office/drawing/2014/main" xmlns="" id="{7EB148B2-13DE-AB42-A8A4-CE9C2012303D}"/>
              </a:ext>
            </a:extLst>
          </p:cNvPr>
          <p:cNvSpPr txBox="1">
            <a:spLocks/>
          </p:cNvSpPr>
          <p:nvPr/>
        </p:nvSpPr>
        <p:spPr>
          <a:xfrm>
            <a:off x="7395686" y="1031371"/>
            <a:ext cx="4089437" cy="3550356"/>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b="1" dirty="0">
                <a:solidFill>
                  <a:schemeClr val="bg1"/>
                </a:solidFill>
              </a:rPr>
              <a:t>Goals</a:t>
            </a:r>
            <a:r>
              <a:rPr lang="en-US" sz="1800" dirty="0">
                <a:solidFill>
                  <a:schemeClr val="bg1"/>
                </a:solidFill>
              </a:rPr>
              <a:t> </a:t>
            </a:r>
          </a:p>
          <a:p>
            <a:pPr marL="457200" lvl="1" indent="0">
              <a:buFont typeface="Arial"/>
              <a:buNone/>
            </a:pPr>
            <a:r>
              <a:rPr lang="en-US" sz="1400" dirty="0">
                <a:solidFill>
                  <a:schemeClr val="bg1"/>
                </a:solidFill>
              </a:rPr>
              <a:t>Ensure the website functions as designed </a:t>
            </a:r>
          </a:p>
          <a:p>
            <a:pPr marL="0" indent="0">
              <a:buFont typeface="Arial"/>
              <a:buNone/>
            </a:pPr>
            <a:r>
              <a:rPr lang="en-US" sz="1800" b="1" dirty="0">
                <a:solidFill>
                  <a:schemeClr val="bg1"/>
                </a:solidFill>
              </a:rPr>
              <a:t>Success criteria </a:t>
            </a:r>
          </a:p>
          <a:p>
            <a:pPr marL="457200" lvl="1" indent="0">
              <a:buFont typeface="Arial"/>
              <a:buNone/>
            </a:pPr>
            <a:r>
              <a:rPr lang="en-US" sz="1400" dirty="0">
                <a:solidFill>
                  <a:schemeClr val="bg1"/>
                </a:solidFill>
              </a:rPr>
              <a:t>Ensure “site up” time meets SLA </a:t>
            </a:r>
          </a:p>
          <a:p>
            <a:pPr marL="457200" lvl="1" indent="0">
              <a:buFont typeface="Arial"/>
              <a:buNone/>
            </a:pPr>
            <a:r>
              <a:rPr lang="en-US" sz="1400" dirty="0">
                <a:solidFill>
                  <a:schemeClr val="bg1"/>
                </a:solidFill>
              </a:rPr>
              <a:t>Minimize % of bugs </a:t>
            </a:r>
          </a:p>
          <a:p>
            <a:pPr marL="0" indent="0">
              <a:buFont typeface="Arial"/>
              <a:buNone/>
            </a:pPr>
            <a:r>
              <a:rPr lang="en-US" sz="1800" b="1" dirty="0">
                <a:solidFill>
                  <a:schemeClr val="bg1"/>
                </a:solidFill>
              </a:rPr>
              <a:t>Challenges </a:t>
            </a:r>
          </a:p>
          <a:p>
            <a:pPr marL="457200" lvl="1" indent="0">
              <a:buFont typeface="Arial"/>
              <a:buNone/>
            </a:pPr>
            <a:r>
              <a:rPr lang="en-US" sz="1400" dirty="0">
                <a:solidFill>
                  <a:schemeClr val="bg1"/>
                </a:solidFill>
              </a:rPr>
              <a:t>Doesn’t have end-to-end insights into how their work impacts the business </a:t>
            </a:r>
          </a:p>
          <a:p>
            <a:pPr marL="457200" lvl="1" indent="0">
              <a:buFont typeface="Arial"/>
              <a:buNone/>
            </a:pPr>
            <a:r>
              <a:rPr lang="en-US" sz="1400" dirty="0">
                <a:solidFill>
                  <a:schemeClr val="bg1"/>
                </a:solidFill>
              </a:rPr>
              <a:t>Go-to person for “things that broke” </a:t>
            </a:r>
          </a:p>
          <a:p>
            <a:pPr marL="457200" lvl="1" indent="0">
              <a:buFont typeface="Arial"/>
              <a:buNone/>
            </a:pPr>
            <a:r>
              <a:rPr lang="en-US" sz="1400" dirty="0">
                <a:solidFill>
                  <a:schemeClr val="bg1"/>
                </a:solidFill>
              </a:rPr>
              <a:t>Rarely gets praised for the work they do – no news is good news</a:t>
            </a:r>
          </a:p>
          <a:p>
            <a:pPr marL="457200" lvl="1" indent="0">
              <a:buFont typeface="Arial"/>
              <a:buNone/>
            </a:pPr>
            <a:r>
              <a:rPr lang="en-US" sz="1400" dirty="0">
                <a:solidFill>
                  <a:schemeClr val="bg1"/>
                </a:solidFill>
              </a:rPr>
              <a:t>Not always aware of SEO best practices  </a:t>
            </a:r>
          </a:p>
          <a:p>
            <a:pPr marL="0" indent="0">
              <a:buFont typeface="Arial"/>
              <a:buNone/>
            </a:pPr>
            <a:r>
              <a:rPr lang="en-US" sz="1800" b="1" dirty="0">
                <a:solidFill>
                  <a:schemeClr val="bg1"/>
                </a:solidFill>
              </a:rPr>
              <a:t>Core skills </a:t>
            </a:r>
          </a:p>
          <a:p>
            <a:pPr marL="457200" lvl="1" indent="0">
              <a:buFont typeface="Arial"/>
              <a:buNone/>
            </a:pPr>
            <a:r>
              <a:rPr lang="en-US" sz="1400" dirty="0">
                <a:solidFill>
                  <a:schemeClr val="bg1"/>
                </a:solidFill>
              </a:rPr>
              <a:t>Technical skills </a:t>
            </a:r>
          </a:p>
          <a:p>
            <a:pPr marL="457200" lvl="1" indent="0">
              <a:buFont typeface="Arial"/>
              <a:buNone/>
            </a:pPr>
            <a:r>
              <a:rPr lang="en-US" sz="1400" dirty="0">
                <a:solidFill>
                  <a:schemeClr val="bg1"/>
                </a:solidFill>
              </a:rPr>
              <a:t>Familiar with technical “User Story”</a:t>
            </a:r>
          </a:p>
          <a:p>
            <a:pPr marL="457200" lvl="1" indent="0">
              <a:buFont typeface="Arial"/>
              <a:buNone/>
            </a:pPr>
            <a:r>
              <a:rPr lang="en-US" sz="1400" dirty="0">
                <a:solidFill>
                  <a:schemeClr val="bg1"/>
                </a:solidFill>
              </a:rPr>
              <a:t>Good at “closing out the tickets”</a:t>
            </a:r>
          </a:p>
        </p:txBody>
      </p:sp>
      <p:sp>
        <p:nvSpPr>
          <p:cNvPr id="18" name="TextBox 17">
            <a:extLst>
              <a:ext uri="{FF2B5EF4-FFF2-40B4-BE49-F238E27FC236}">
                <a16:creationId xmlns:a16="http://schemas.microsoft.com/office/drawing/2014/main" xmlns="" id="{7DBA5C1B-3120-B847-A142-DA5AC8581075}"/>
              </a:ext>
            </a:extLst>
          </p:cNvPr>
          <p:cNvSpPr txBox="1"/>
          <p:nvPr/>
        </p:nvSpPr>
        <p:spPr>
          <a:xfrm>
            <a:off x="7915645" y="318872"/>
            <a:ext cx="3176337" cy="400110"/>
          </a:xfrm>
          <a:prstGeom prst="rect">
            <a:avLst/>
          </a:prstGeom>
          <a:noFill/>
        </p:spPr>
        <p:txBody>
          <a:bodyPr wrap="square" rtlCol="0">
            <a:spAutoFit/>
          </a:bodyPr>
          <a:lstStyle/>
          <a:p>
            <a:r>
              <a:rPr lang="en-US" sz="2000" b="1" cap="all" dirty="0">
                <a:solidFill>
                  <a:schemeClr val="bg1"/>
                </a:solidFill>
                <a:latin typeface="Arial" panose="020B0604020202020204" pitchFamily="34" charset="0"/>
              </a:rPr>
              <a:t>The wEb developer</a:t>
            </a:r>
          </a:p>
        </p:txBody>
      </p:sp>
      <p:sp>
        <p:nvSpPr>
          <p:cNvPr id="21" name="Content Placeholder 3">
            <a:extLst>
              <a:ext uri="{FF2B5EF4-FFF2-40B4-BE49-F238E27FC236}">
                <a16:creationId xmlns:a16="http://schemas.microsoft.com/office/drawing/2014/main" xmlns="" id="{111B31D7-2ADC-9E46-801F-4350811E392A}"/>
              </a:ext>
            </a:extLst>
          </p:cNvPr>
          <p:cNvSpPr txBox="1">
            <a:spLocks/>
          </p:cNvSpPr>
          <p:nvPr/>
        </p:nvSpPr>
        <p:spPr>
          <a:xfrm>
            <a:off x="1856455" y="3437106"/>
            <a:ext cx="4455268" cy="316091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b="1" dirty="0">
                <a:solidFill>
                  <a:schemeClr val="bg2">
                    <a:lumMod val="10000"/>
                  </a:schemeClr>
                </a:solidFill>
              </a:rPr>
              <a:t>Goals </a:t>
            </a:r>
          </a:p>
          <a:p>
            <a:pPr marL="457200" lvl="1" indent="0">
              <a:buFont typeface="Arial"/>
              <a:buNone/>
            </a:pPr>
            <a:r>
              <a:rPr lang="en-US" sz="1200" dirty="0">
                <a:solidFill>
                  <a:schemeClr val="bg2">
                    <a:lumMod val="10000"/>
                  </a:schemeClr>
                </a:solidFill>
              </a:rPr>
              <a:t>Drive more ROI from the website through constant deployments of site enhancements </a:t>
            </a:r>
          </a:p>
          <a:p>
            <a:pPr marL="0" indent="0">
              <a:buFont typeface="Arial"/>
              <a:buNone/>
            </a:pPr>
            <a:r>
              <a:rPr lang="en-US" sz="1600" b="1" dirty="0">
                <a:solidFill>
                  <a:schemeClr val="bg2">
                    <a:lumMod val="10000"/>
                  </a:schemeClr>
                </a:solidFill>
              </a:rPr>
              <a:t>Success criteria </a:t>
            </a:r>
          </a:p>
          <a:p>
            <a:pPr marL="457200" lvl="1" indent="0">
              <a:buFont typeface="Arial"/>
              <a:buNone/>
            </a:pPr>
            <a:r>
              <a:rPr lang="en-US" sz="1200" dirty="0">
                <a:solidFill>
                  <a:schemeClr val="bg2">
                    <a:lumMod val="10000"/>
                  </a:schemeClr>
                </a:solidFill>
              </a:rPr>
              <a:t>Increased traffic, conversions and revenue </a:t>
            </a:r>
          </a:p>
          <a:p>
            <a:pPr marL="457200" lvl="1" indent="0">
              <a:buFont typeface="Arial"/>
              <a:buNone/>
            </a:pPr>
            <a:r>
              <a:rPr lang="en-US" sz="1200" dirty="0">
                <a:solidFill>
                  <a:schemeClr val="bg2">
                    <a:lumMod val="10000"/>
                  </a:schemeClr>
                </a:solidFill>
              </a:rPr>
              <a:t>Increased website user satisfaction </a:t>
            </a:r>
          </a:p>
          <a:p>
            <a:pPr marL="0" indent="0">
              <a:buFont typeface="Arial"/>
              <a:buNone/>
            </a:pPr>
            <a:r>
              <a:rPr lang="en-US" sz="1600" b="1" dirty="0">
                <a:solidFill>
                  <a:schemeClr val="bg2">
                    <a:lumMod val="10000"/>
                  </a:schemeClr>
                </a:solidFill>
              </a:rPr>
              <a:t>Challenges </a:t>
            </a:r>
          </a:p>
          <a:p>
            <a:pPr marL="457200" lvl="1" indent="0">
              <a:buFont typeface="Arial"/>
              <a:buNone/>
            </a:pPr>
            <a:r>
              <a:rPr lang="en-US" sz="1200" dirty="0">
                <a:solidFill>
                  <a:schemeClr val="bg2">
                    <a:lumMod val="10000"/>
                  </a:schemeClr>
                </a:solidFill>
              </a:rPr>
              <a:t>Develop a prioritized backlog of projects </a:t>
            </a:r>
          </a:p>
          <a:p>
            <a:pPr marL="457200" lvl="1" indent="0">
              <a:buFont typeface="Arial"/>
              <a:buNone/>
            </a:pPr>
            <a:r>
              <a:rPr lang="en-US" sz="1200" dirty="0">
                <a:solidFill>
                  <a:schemeClr val="bg2">
                    <a:lumMod val="10000"/>
                  </a:schemeClr>
                </a:solidFill>
              </a:rPr>
              <a:t>Secure commitment from web dev team on enhancement projects </a:t>
            </a:r>
          </a:p>
          <a:p>
            <a:pPr marL="0" indent="0">
              <a:buFont typeface="Arial"/>
              <a:buNone/>
            </a:pPr>
            <a:r>
              <a:rPr lang="en-US" sz="1600" b="1" dirty="0">
                <a:solidFill>
                  <a:schemeClr val="bg2">
                    <a:lumMod val="10000"/>
                  </a:schemeClr>
                </a:solidFill>
              </a:rPr>
              <a:t>Core skills </a:t>
            </a:r>
          </a:p>
          <a:p>
            <a:pPr marL="457200" lvl="1" indent="0">
              <a:buFont typeface="Arial"/>
              <a:buNone/>
            </a:pPr>
            <a:r>
              <a:rPr lang="en-US" sz="1200" dirty="0">
                <a:solidFill>
                  <a:schemeClr val="bg2">
                    <a:lumMod val="10000"/>
                  </a:schemeClr>
                </a:solidFill>
              </a:rPr>
              <a:t>SEO, CRO and web content strategy </a:t>
            </a:r>
          </a:p>
          <a:p>
            <a:pPr marL="457200" lvl="1" indent="0">
              <a:buFont typeface="Arial"/>
              <a:buNone/>
            </a:pPr>
            <a:r>
              <a:rPr lang="en-US" sz="1200" dirty="0">
                <a:solidFill>
                  <a:schemeClr val="bg2">
                    <a:lumMod val="10000"/>
                  </a:schemeClr>
                </a:solidFill>
              </a:rPr>
              <a:t>PM skills  </a:t>
            </a:r>
          </a:p>
          <a:p>
            <a:pPr marL="457200" lvl="1" indent="0">
              <a:buFont typeface="Arial"/>
              <a:buNone/>
            </a:pPr>
            <a:r>
              <a:rPr lang="en-US" sz="1200" dirty="0">
                <a:solidFill>
                  <a:schemeClr val="bg2">
                    <a:lumMod val="10000"/>
                  </a:schemeClr>
                </a:solidFill>
              </a:rPr>
              <a:t>Cheer-leader  </a:t>
            </a:r>
          </a:p>
          <a:p>
            <a:pPr marL="457200" lvl="1" indent="0">
              <a:buFont typeface="Arial"/>
              <a:buNone/>
            </a:pPr>
            <a:r>
              <a:rPr lang="en-US" sz="1200" dirty="0">
                <a:solidFill>
                  <a:schemeClr val="bg2">
                    <a:lumMod val="10000"/>
                  </a:schemeClr>
                </a:solidFill>
              </a:rPr>
              <a:t>Communication skills</a:t>
            </a:r>
          </a:p>
        </p:txBody>
      </p:sp>
      <p:sp>
        <p:nvSpPr>
          <p:cNvPr id="22" name="TextBox 21">
            <a:extLst>
              <a:ext uri="{FF2B5EF4-FFF2-40B4-BE49-F238E27FC236}">
                <a16:creationId xmlns:a16="http://schemas.microsoft.com/office/drawing/2014/main" xmlns="" id="{7D31E946-D637-E94C-8132-F3C8515CF14F}"/>
              </a:ext>
            </a:extLst>
          </p:cNvPr>
          <p:cNvSpPr txBox="1"/>
          <p:nvPr/>
        </p:nvSpPr>
        <p:spPr>
          <a:xfrm>
            <a:off x="2135316" y="2721805"/>
            <a:ext cx="4228289" cy="615553"/>
          </a:xfrm>
          <a:prstGeom prst="rect">
            <a:avLst/>
          </a:prstGeom>
          <a:noFill/>
        </p:spPr>
        <p:txBody>
          <a:bodyPr wrap="square" rtlCol="0">
            <a:spAutoFit/>
          </a:bodyPr>
          <a:lstStyle/>
          <a:p>
            <a:pPr algn="ctr"/>
            <a:r>
              <a:rPr lang="en-US" sz="2000" b="1" cap="all" dirty="0">
                <a:solidFill>
                  <a:schemeClr val="bg2">
                    <a:lumMod val="10000"/>
                  </a:schemeClr>
                </a:solidFill>
                <a:latin typeface="Arial" panose="020B0604020202020204" pitchFamily="34" charset="0"/>
              </a:rPr>
              <a:t>Digital marketing manager </a:t>
            </a:r>
          </a:p>
          <a:p>
            <a:pPr algn="ctr"/>
            <a:r>
              <a:rPr lang="en-US" sz="1400" i="1" dirty="0">
                <a:solidFill>
                  <a:schemeClr val="bg2">
                    <a:lumMod val="10000"/>
                  </a:schemeClr>
                </a:solidFill>
                <a:latin typeface="Arial" panose="020B0604020202020204" pitchFamily="34" charset="0"/>
              </a:rPr>
              <a:t>The PM of the Web </a:t>
            </a:r>
          </a:p>
        </p:txBody>
      </p:sp>
    </p:spTree>
    <p:extLst>
      <p:ext uri="{BB962C8B-B14F-4D97-AF65-F5344CB8AC3E}">
        <p14:creationId xmlns:p14="http://schemas.microsoft.com/office/powerpoint/2010/main" val="49719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xEl>
                                              <p:pRg st="12" end="1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uiExpand="1" build="p"/>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xmlns="" id="{818BB030-65AC-BE4B-9ADD-3BFD65A71F56}"/>
              </a:ext>
            </a:extLst>
          </p:cNvPr>
          <p:cNvSpPr>
            <a:spLocks noGrp="1"/>
          </p:cNvSpPr>
          <p:nvPr>
            <p:ph sz="quarter" idx="25"/>
          </p:nvPr>
        </p:nvSpPr>
        <p:spPr>
          <a:xfrm>
            <a:off x="522119" y="2593571"/>
            <a:ext cx="5446420" cy="3654829"/>
          </a:xfrm>
        </p:spPr>
        <p:txBody>
          <a:bodyPr vert="horz" lIns="91440" tIns="45720" rIns="91440" bIns="45720" rtlCol="0">
            <a:normAutofit/>
          </a:bodyPr>
          <a:lstStyle/>
          <a:p>
            <a:pPr marL="342900" indent="-342900">
              <a:buAutoNum type="arabicPeriod"/>
            </a:pPr>
            <a:r>
              <a:rPr lang="en-US" dirty="0">
                <a:solidFill>
                  <a:schemeClr val="tx1">
                    <a:lumMod val="65000"/>
                    <a:lumOff val="35000"/>
                  </a:schemeClr>
                </a:solidFill>
                <a:latin typeface="Arial" panose="020B0604020202020204" pitchFamily="34" charset="0"/>
                <a:cs typeface="Arial" panose="020B0604020202020204" pitchFamily="34" charset="0"/>
              </a:rPr>
              <a:t>SLA: typically 24-48 hours</a:t>
            </a:r>
          </a:p>
          <a:p>
            <a:pPr marL="342900" indent="-342900">
              <a:buAutoNum type="arabicPeriod"/>
            </a:pPr>
            <a:r>
              <a:rPr lang="en-US" dirty="0">
                <a:solidFill>
                  <a:schemeClr val="tx1">
                    <a:lumMod val="65000"/>
                    <a:lumOff val="35000"/>
                  </a:schemeClr>
                </a:solidFill>
                <a:latin typeface="Arial" panose="020B0604020202020204" pitchFamily="34" charset="0"/>
                <a:cs typeface="Arial" panose="020B0604020202020204" pitchFamily="34" charset="0"/>
              </a:rPr>
              <a:t>Urgency: Usually self-evident with no need to argue for extensive resource allocation</a:t>
            </a:r>
          </a:p>
          <a:p>
            <a:pPr marL="342900" indent="-342900">
              <a:buAutoNum type="arabicPeriod"/>
            </a:pPr>
            <a:r>
              <a:rPr lang="en-US" dirty="0">
                <a:solidFill>
                  <a:schemeClr val="tx1">
                    <a:lumMod val="65000"/>
                    <a:lumOff val="35000"/>
                  </a:schemeClr>
                </a:solidFill>
                <a:latin typeface="Arial" panose="020B0604020202020204" pitchFamily="34" charset="0"/>
                <a:cs typeface="Arial" panose="020B0604020202020204" pitchFamily="34" charset="0"/>
              </a:rPr>
              <a:t>Communication vehicle: Bug ticketing system (Jira, Wrike, etc.) </a:t>
            </a:r>
          </a:p>
          <a:p>
            <a:pPr marL="342900" indent="-342900">
              <a:buAutoNum type="arabicPeriod"/>
            </a:pPr>
            <a:r>
              <a:rPr lang="en-US" dirty="0">
                <a:solidFill>
                  <a:schemeClr val="tx1">
                    <a:lumMod val="65000"/>
                    <a:lumOff val="35000"/>
                  </a:schemeClr>
                </a:solidFill>
                <a:latin typeface="Arial" panose="020B0604020202020204" pitchFamily="34" charset="0"/>
                <a:cs typeface="Arial" panose="020B0604020202020204" pitchFamily="34" charset="0"/>
              </a:rPr>
              <a:t>Initiator: Website user, web developer, SEO Lead or Web Digital Marketing Lead </a:t>
            </a:r>
          </a:p>
          <a:p>
            <a:pPr marL="342900" indent="-342900">
              <a:buAutoNum type="arabicPeriod"/>
            </a:pPr>
            <a:r>
              <a:rPr lang="en-US" dirty="0">
                <a:solidFill>
                  <a:schemeClr val="tx1">
                    <a:lumMod val="65000"/>
                    <a:lumOff val="35000"/>
                  </a:schemeClr>
                </a:solidFill>
                <a:latin typeface="Arial" panose="020B0604020202020204" pitchFamily="34" charset="0"/>
                <a:cs typeface="Arial" panose="020B0604020202020204" pitchFamily="34" charset="0"/>
              </a:rPr>
              <a:t>Examples </a:t>
            </a:r>
          </a:p>
          <a:p>
            <a:pPr lvl="1"/>
            <a:r>
              <a:rPr lang="en-US" dirty="0">
                <a:solidFill>
                  <a:schemeClr val="tx1">
                    <a:lumMod val="65000"/>
                    <a:lumOff val="35000"/>
                  </a:schemeClr>
                </a:solidFill>
                <a:cs typeface="Arial" panose="020B0604020202020204" pitchFamily="34" charset="0"/>
              </a:rPr>
              <a:t>Buttons don’t work</a:t>
            </a:r>
          </a:p>
          <a:p>
            <a:pPr lvl="1"/>
            <a:r>
              <a:rPr lang="en-US" dirty="0">
                <a:solidFill>
                  <a:schemeClr val="tx1">
                    <a:lumMod val="65000"/>
                    <a:lumOff val="35000"/>
                  </a:schemeClr>
                </a:solidFill>
                <a:cs typeface="Arial" panose="020B0604020202020204" pitchFamily="34" charset="0"/>
              </a:rPr>
              <a:t>Videos won’t play </a:t>
            </a:r>
          </a:p>
          <a:p>
            <a:pPr lvl="1"/>
            <a:r>
              <a:rPr lang="en-US" dirty="0">
                <a:solidFill>
                  <a:schemeClr val="tx1">
                    <a:lumMod val="65000"/>
                    <a:lumOff val="35000"/>
                  </a:schemeClr>
                </a:solidFill>
                <a:cs typeface="Arial" panose="020B0604020202020204" pitchFamily="34" charset="0"/>
              </a:rPr>
              <a:t>404s </a:t>
            </a:r>
          </a:p>
          <a:p>
            <a:pPr marL="342900" indent="-342900">
              <a:buAutoNum type="arabicPeriod"/>
            </a:pPr>
            <a:endParaRPr lang="en-US"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xmlns="" id="{3C183D2E-AA90-2C4A-BAA7-5C0E246E5F3F}"/>
              </a:ext>
            </a:extLst>
          </p:cNvPr>
          <p:cNvSpPr>
            <a:spLocks noGrp="1"/>
          </p:cNvSpPr>
          <p:nvPr>
            <p:ph type="body" sz="quarter" idx="24"/>
          </p:nvPr>
        </p:nvSpPr>
        <p:spPr/>
        <p:txBody>
          <a:bodyPr/>
          <a:lstStyle/>
          <a:p>
            <a:r>
              <a:rPr lang="en-US" cap="all" dirty="0"/>
              <a:t>Bugs </a:t>
            </a:r>
          </a:p>
        </p:txBody>
      </p:sp>
      <p:pic>
        <p:nvPicPr>
          <p:cNvPr id="2" name="Picture 1">
            <a:extLst>
              <a:ext uri="{FF2B5EF4-FFF2-40B4-BE49-F238E27FC236}">
                <a16:creationId xmlns:a16="http://schemas.microsoft.com/office/drawing/2014/main" xmlns="" id="{F4FE564C-F1EC-6D42-A9A8-93857B6303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82318" y="389467"/>
            <a:ext cx="5741581" cy="5858933"/>
          </a:xfrm>
          <a:prstGeom prst="rect">
            <a:avLst/>
          </a:prstGeom>
        </p:spPr>
      </p:pic>
    </p:spTree>
    <p:extLst>
      <p:ext uri="{BB962C8B-B14F-4D97-AF65-F5344CB8AC3E}">
        <p14:creationId xmlns:p14="http://schemas.microsoft.com/office/powerpoint/2010/main" val="3937081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xmlns="" id="{818BB030-65AC-BE4B-9ADD-3BFD65A71F56}"/>
              </a:ext>
            </a:extLst>
          </p:cNvPr>
          <p:cNvSpPr>
            <a:spLocks noGrp="1"/>
          </p:cNvSpPr>
          <p:nvPr>
            <p:ph sz="quarter" idx="25"/>
          </p:nvPr>
        </p:nvSpPr>
        <p:spPr>
          <a:xfrm>
            <a:off x="522118" y="3391594"/>
            <a:ext cx="5479671" cy="3314006"/>
          </a:xfrm>
        </p:spPr>
        <p:txBody>
          <a:bodyPr>
            <a:normAutofit/>
          </a:bodyPr>
          <a:lstStyle/>
          <a:p>
            <a:pPr marL="342900" indent="-342900">
              <a:buAutoNum type="arabicPeriod"/>
            </a:pPr>
            <a:r>
              <a:rPr lang="en-US" dirty="0">
                <a:solidFill>
                  <a:schemeClr val="tx1">
                    <a:lumMod val="65000"/>
                    <a:lumOff val="35000"/>
                  </a:schemeClr>
                </a:solidFill>
                <a:latin typeface="Arial" panose="020B0604020202020204" pitchFamily="34" charset="0"/>
                <a:cs typeface="Arial" panose="020B0604020202020204" pitchFamily="34" charset="0"/>
              </a:rPr>
              <a:t>SLA: determined on case-by-case basis </a:t>
            </a:r>
          </a:p>
          <a:p>
            <a:pPr marL="342900" indent="-342900">
              <a:buAutoNum type="arabicPeriod"/>
            </a:pPr>
            <a:r>
              <a:rPr lang="en-US" dirty="0">
                <a:solidFill>
                  <a:schemeClr val="tx1">
                    <a:lumMod val="65000"/>
                    <a:lumOff val="35000"/>
                  </a:schemeClr>
                </a:solidFill>
                <a:latin typeface="Arial" panose="020B0604020202020204" pitchFamily="34" charset="0"/>
                <a:cs typeface="Arial" panose="020B0604020202020204" pitchFamily="34" charset="0"/>
              </a:rPr>
              <a:t>Urgency: needs to be thoroughly explained &amp; upsold to gain management support occasionally </a:t>
            </a:r>
          </a:p>
          <a:p>
            <a:pPr marL="342900" indent="-342900">
              <a:buFontTx/>
              <a:buAutoNum type="arabicPeriod"/>
            </a:pPr>
            <a:r>
              <a:rPr lang="en-US" dirty="0">
                <a:solidFill>
                  <a:schemeClr val="tx1">
                    <a:lumMod val="65000"/>
                    <a:lumOff val="35000"/>
                  </a:schemeClr>
                </a:solidFill>
                <a:latin typeface="Arial" panose="020B0604020202020204" pitchFamily="34" charset="0"/>
                <a:cs typeface="Arial" panose="020B0604020202020204" pitchFamily="34" charset="0"/>
              </a:rPr>
              <a:t>Communication vehicle: User Story</a:t>
            </a:r>
          </a:p>
          <a:p>
            <a:pPr marL="342900" indent="-342900">
              <a:buFontTx/>
              <a:buAutoNum type="arabicPeriod"/>
            </a:pPr>
            <a:r>
              <a:rPr lang="en-US" dirty="0">
                <a:solidFill>
                  <a:schemeClr val="tx1">
                    <a:lumMod val="65000"/>
                    <a:lumOff val="35000"/>
                  </a:schemeClr>
                </a:solidFill>
                <a:latin typeface="Arial" panose="020B0604020202020204" pitchFamily="34" charset="0"/>
                <a:cs typeface="Arial" panose="020B0604020202020204" pitchFamily="34" charset="0"/>
              </a:rPr>
              <a:t>Initiator: SEO or Web Digital Marketing Lead </a:t>
            </a:r>
          </a:p>
          <a:p>
            <a:pPr marL="342900" indent="-342900">
              <a:buFontTx/>
              <a:buAutoNum type="arabicPeriod"/>
            </a:pPr>
            <a:r>
              <a:rPr lang="en-US" dirty="0">
                <a:solidFill>
                  <a:schemeClr val="tx1">
                    <a:lumMod val="65000"/>
                    <a:lumOff val="35000"/>
                  </a:schemeClr>
                </a:solidFill>
                <a:latin typeface="Arial" panose="020B0604020202020204" pitchFamily="34" charset="0"/>
                <a:cs typeface="Arial" panose="020B0604020202020204" pitchFamily="34" charset="0"/>
              </a:rPr>
              <a:t>Examples</a:t>
            </a:r>
          </a:p>
          <a:p>
            <a:pPr lvl="1"/>
            <a:r>
              <a:rPr lang="en-US" dirty="0">
                <a:solidFill>
                  <a:schemeClr val="tx1">
                    <a:lumMod val="65000"/>
                    <a:lumOff val="35000"/>
                  </a:schemeClr>
                </a:solidFill>
                <a:cs typeface="Arial" panose="020B0604020202020204" pitchFamily="34" charset="0"/>
              </a:rPr>
              <a:t>New page template </a:t>
            </a:r>
          </a:p>
          <a:p>
            <a:pPr lvl="1"/>
            <a:r>
              <a:rPr lang="en-US" dirty="0">
                <a:solidFill>
                  <a:schemeClr val="tx1">
                    <a:lumMod val="65000"/>
                    <a:lumOff val="35000"/>
                  </a:schemeClr>
                </a:solidFill>
                <a:latin typeface="Arial" panose="020B0604020202020204" pitchFamily="34" charset="0"/>
                <a:cs typeface="Arial" panose="020B0604020202020204" pitchFamily="34" charset="0"/>
              </a:rPr>
              <a:t>Site redesign </a:t>
            </a:r>
          </a:p>
          <a:p>
            <a:pPr marL="0" indent="0">
              <a:buNone/>
            </a:pPr>
            <a:endParaRPr lang="en-US" dirty="0">
              <a:solidFill>
                <a:schemeClr val="tx1">
                  <a:lumMod val="65000"/>
                  <a:lumOff val="35000"/>
                </a:schemeClr>
              </a:solidFill>
            </a:endParaRPr>
          </a:p>
        </p:txBody>
      </p:sp>
      <p:sp>
        <p:nvSpPr>
          <p:cNvPr id="3" name="Text Placeholder 2">
            <a:extLst>
              <a:ext uri="{FF2B5EF4-FFF2-40B4-BE49-F238E27FC236}">
                <a16:creationId xmlns:a16="http://schemas.microsoft.com/office/drawing/2014/main" xmlns="" id="{AE9F0A52-7050-FE4E-A95F-157E42C090EE}"/>
              </a:ext>
            </a:extLst>
          </p:cNvPr>
          <p:cNvSpPr>
            <a:spLocks noGrp="1" noChangeAspect="1"/>
          </p:cNvSpPr>
          <p:nvPr>
            <p:ph type="body" sz="quarter" idx="24"/>
          </p:nvPr>
        </p:nvSpPr>
        <p:spPr>
          <a:xfrm>
            <a:off x="522118" y="528918"/>
            <a:ext cx="6200415" cy="875153"/>
          </a:xfrm>
        </p:spPr>
        <p:txBody>
          <a:bodyPr>
            <a:noAutofit/>
          </a:bodyPr>
          <a:lstStyle/>
          <a:p>
            <a:r>
              <a:rPr lang="en-US" dirty="0"/>
              <a:t>WEB ENHANCEMENT PROJECTS </a:t>
            </a:r>
          </a:p>
          <a:p>
            <a:r>
              <a:rPr lang="en-US" sz="2000" b="0" dirty="0"/>
              <a:t>Digital growth opportunities</a:t>
            </a:r>
          </a:p>
        </p:txBody>
      </p:sp>
      <p:pic>
        <p:nvPicPr>
          <p:cNvPr id="2" name="Picture 1">
            <a:extLst>
              <a:ext uri="{FF2B5EF4-FFF2-40B4-BE49-F238E27FC236}">
                <a16:creationId xmlns:a16="http://schemas.microsoft.com/office/drawing/2014/main" xmlns="" id="{A4555A65-1B9F-3A49-A2C0-8E322AD443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29867" y="135463"/>
            <a:ext cx="6062133" cy="5989963"/>
          </a:xfrm>
          <a:prstGeom prst="rect">
            <a:avLst/>
          </a:prstGeom>
        </p:spPr>
      </p:pic>
    </p:spTree>
    <p:extLst>
      <p:ext uri="{BB962C8B-B14F-4D97-AF65-F5344CB8AC3E}">
        <p14:creationId xmlns:p14="http://schemas.microsoft.com/office/powerpoint/2010/main" val="2103214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9DB92694-3C4F-ED46-92CC-9444AF1718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986588"/>
          </a:xfrm>
          <a:prstGeom prst="rect">
            <a:avLst/>
          </a:prstGeom>
        </p:spPr>
      </p:pic>
      <p:sp>
        <p:nvSpPr>
          <p:cNvPr id="6" name="Rectangle 5">
            <a:extLst>
              <a:ext uri="{FF2B5EF4-FFF2-40B4-BE49-F238E27FC236}">
                <a16:creationId xmlns:a16="http://schemas.microsoft.com/office/drawing/2014/main" xmlns="" id="{2CD51FFD-D265-2E40-8057-822254C4751E}"/>
              </a:ext>
            </a:extLst>
          </p:cNvPr>
          <p:cNvSpPr/>
          <p:nvPr/>
        </p:nvSpPr>
        <p:spPr>
          <a:xfrm>
            <a:off x="0" y="4140442"/>
            <a:ext cx="12192000" cy="2234527"/>
          </a:xfrm>
          <a:prstGeom prst="rect">
            <a:avLst/>
          </a:prstGeom>
          <a:solidFill>
            <a:srgbClr val="2F1C1B">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xmlns="" id="{6C567E2E-02C8-1E4A-B670-C03D4A0C8E8F}"/>
              </a:ext>
            </a:extLst>
          </p:cNvPr>
          <p:cNvSpPr>
            <a:spLocks noGrp="1"/>
          </p:cNvSpPr>
          <p:nvPr>
            <p:ph type="title"/>
          </p:nvPr>
        </p:nvSpPr>
        <p:spPr>
          <a:xfrm>
            <a:off x="888599" y="4114282"/>
            <a:ext cx="10515600" cy="1978584"/>
          </a:xfrm>
        </p:spPr>
        <p:txBody>
          <a:bodyPr>
            <a:noAutofit/>
          </a:bodyPr>
          <a:lstStyle/>
          <a:p>
            <a:r>
              <a:rPr lang="en-US" sz="3200" dirty="0">
                <a:solidFill>
                  <a:schemeClr val="bg1"/>
                </a:solidFill>
              </a:rPr>
              <a:t/>
            </a:r>
            <a:br>
              <a:rPr lang="en-US" sz="3200" dirty="0">
                <a:solidFill>
                  <a:schemeClr val="bg1"/>
                </a:solidFill>
              </a:rPr>
            </a:br>
            <a:r>
              <a:rPr lang="en-US" sz="3200" dirty="0">
                <a:solidFill>
                  <a:schemeClr val="bg1"/>
                </a:solidFill>
              </a:rPr>
              <a:t>“Be the ‘lawyer’ for your projects</a:t>
            </a:r>
            <a:br>
              <a:rPr lang="en-US" sz="3200" dirty="0">
                <a:solidFill>
                  <a:schemeClr val="bg1"/>
                </a:solidFill>
              </a:rPr>
            </a:br>
            <a:r>
              <a:rPr lang="en-US" sz="3200" dirty="0">
                <a:solidFill>
                  <a:schemeClr val="bg1"/>
                </a:solidFill>
              </a:rPr>
              <a:t>Do the homework – quantify potential impact </a:t>
            </a:r>
            <a:br>
              <a:rPr lang="en-US" sz="3200" dirty="0">
                <a:solidFill>
                  <a:schemeClr val="bg1"/>
                </a:solidFill>
              </a:rPr>
            </a:br>
            <a:r>
              <a:rPr lang="en-US" sz="3200" dirty="0">
                <a:solidFill>
                  <a:schemeClr val="bg1"/>
                </a:solidFill>
              </a:rPr>
              <a:t>Don’t be afraid to elevate up chain of command” </a:t>
            </a:r>
            <a:br>
              <a:rPr lang="en-US" sz="3200" dirty="0">
                <a:solidFill>
                  <a:schemeClr val="bg1"/>
                </a:solidFill>
              </a:rPr>
            </a:br>
            <a:endParaRPr lang="en-US" sz="3200" dirty="0">
              <a:solidFill>
                <a:schemeClr val="bg1"/>
              </a:solidFill>
            </a:endParaRPr>
          </a:p>
        </p:txBody>
      </p:sp>
      <p:sp>
        <p:nvSpPr>
          <p:cNvPr id="31" name="Text Placeholder 30"/>
          <p:cNvSpPr>
            <a:spLocks noGrp="1"/>
          </p:cNvSpPr>
          <p:nvPr>
            <p:ph type="body" idx="1"/>
          </p:nvPr>
        </p:nvSpPr>
        <p:spPr>
          <a:xfrm>
            <a:off x="1019575" y="5525590"/>
            <a:ext cx="10515600" cy="1500187"/>
          </a:xfrm>
        </p:spPr>
        <p:txBody>
          <a:bodyPr>
            <a:noAutofit/>
          </a:bodyPr>
          <a:lstStyle/>
          <a:p>
            <a:pPr algn="r">
              <a:lnSpc>
                <a:spcPct val="100000"/>
              </a:lnSpc>
              <a:spcBef>
                <a:spcPts val="400"/>
              </a:spcBef>
            </a:pPr>
            <a:r>
              <a:rPr lang="en-US" sz="1800" dirty="0">
                <a:solidFill>
                  <a:schemeClr val="bg1"/>
                </a:solidFill>
              </a:rPr>
              <a:t>Neil Lunsford, Web Manager</a:t>
            </a:r>
          </a:p>
          <a:p>
            <a:pPr algn="r">
              <a:lnSpc>
                <a:spcPct val="100000"/>
              </a:lnSpc>
              <a:spcBef>
                <a:spcPts val="400"/>
              </a:spcBef>
            </a:pPr>
            <a:r>
              <a:rPr lang="en-US" sz="1800" dirty="0">
                <a:solidFill>
                  <a:schemeClr val="bg1"/>
                </a:solidFill>
              </a:rPr>
              <a:t>Boston Medical Center</a:t>
            </a:r>
          </a:p>
        </p:txBody>
      </p:sp>
      <p:pic>
        <p:nvPicPr>
          <p:cNvPr id="10" name="Picture 9">
            <a:extLst>
              <a:ext uri="{FF2B5EF4-FFF2-40B4-BE49-F238E27FC236}">
                <a16:creationId xmlns:a16="http://schemas.microsoft.com/office/drawing/2014/main" xmlns="" id="{D38C5BD9-363F-AA45-B494-D1CDE52478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799" y="6656832"/>
            <a:ext cx="1371600" cy="201168"/>
          </a:xfrm>
          <a:prstGeom prst="rect">
            <a:avLst/>
          </a:prstGeom>
        </p:spPr>
      </p:pic>
    </p:spTree>
    <p:extLst>
      <p:ext uri="{BB962C8B-B14F-4D97-AF65-F5344CB8AC3E}">
        <p14:creationId xmlns:p14="http://schemas.microsoft.com/office/powerpoint/2010/main" val="1131666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A0EFC75B-038E-2E49-B804-8F1C8850BD0D}"/>
              </a:ext>
            </a:extLst>
          </p:cNvPr>
          <p:cNvSpPr>
            <a:spLocks noGrp="1"/>
          </p:cNvSpPr>
          <p:nvPr>
            <p:ph sz="quarter" idx="25"/>
          </p:nvPr>
        </p:nvSpPr>
        <p:spPr/>
        <p:txBody>
          <a:bodyPr/>
          <a:lstStyle/>
          <a:p>
            <a:r>
              <a:rPr lang="en-US" dirty="0"/>
              <a:t>Bugs</a:t>
            </a:r>
          </a:p>
          <a:p>
            <a:r>
              <a:rPr lang="en-US" dirty="0"/>
              <a:t>Web essential projects</a:t>
            </a:r>
          </a:p>
          <a:p>
            <a:r>
              <a:rPr lang="en-US" dirty="0"/>
              <a:t>Web enhancement projects </a:t>
            </a:r>
          </a:p>
          <a:p>
            <a:r>
              <a:rPr lang="en-US" dirty="0"/>
              <a:t>I don’t know </a:t>
            </a:r>
          </a:p>
        </p:txBody>
      </p:sp>
      <p:sp>
        <p:nvSpPr>
          <p:cNvPr id="3" name="Text Placeholder 2">
            <a:extLst>
              <a:ext uri="{FF2B5EF4-FFF2-40B4-BE49-F238E27FC236}">
                <a16:creationId xmlns:a16="http://schemas.microsoft.com/office/drawing/2014/main" xmlns="" id="{F64B13DC-C14A-E54C-98E2-C5AFB99A9B01}"/>
              </a:ext>
            </a:extLst>
          </p:cNvPr>
          <p:cNvSpPr>
            <a:spLocks noGrp="1"/>
          </p:cNvSpPr>
          <p:nvPr>
            <p:ph type="body" sz="quarter" idx="11"/>
          </p:nvPr>
        </p:nvSpPr>
        <p:spPr/>
        <p:txBody>
          <a:bodyPr>
            <a:normAutofit fontScale="25000" lnSpcReduction="20000"/>
          </a:bodyPr>
          <a:lstStyle/>
          <a:p>
            <a:endParaRPr lang="en-US" dirty="0"/>
          </a:p>
        </p:txBody>
      </p:sp>
      <p:sp>
        <p:nvSpPr>
          <p:cNvPr id="4" name="Text Placeholder 3">
            <a:extLst>
              <a:ext uri="{FF2B5EF4-FFF2-40B4-BE49-F238E27FC236}">
                <a16:creationId xmlns:a16="http://schemas.microsoft.com/office/drawing/2014/main" xmlns="" id="{D773B275-962C-7F4D-A15E-023C74D712A8}"/>
              </a:ext>
            </a:extLst>
          </p:cNvPr>
          <p:cNvSpPr>
            <a:spLocks noGrp="1"/>
          </p:cNvSpPr>
          <p:nvPr>
            <p:ph type="body" sz="quarter" idx="24"/>
          </p:nvPr>
        </p:nvSpPr>
        <p:spPr/>
        <p:txBody>
          <a:bodyPr>
            <a:normAutofit fontScale="62500" lnSpcReduction="20000"/>
          </a:bodyPr>
          <a:lstStyle/>
          <a:p>
            <a:r>
              <a:rPr lang="en-US" dirty="0"/>
              <a:t>Poll – Where do your web developers spend most of their time? </a:t>
            </a:r>
          </a:p>
          <a:p>
            <a:endParaRPr lang="en-US" dirty="0"/>
          </a:p>
        </p:txBody>
      </p:sp>
    </p:spTree>
    <p:extLst>
      <p:ext uri="{BB962C8B-B14F-4D97-AF65-F5344CB8AC3E}">
        <p14:creationId xmlns:p14="http://schemas.microsoft.com/office/powerpoint/2010/main" val="587749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61962FC5-95C3-BF41-959A-6C947D9238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9918"/>
          <a:stretch/>
        </p:blipFill>
        <p:spPr>
          <a:xfrm>
            <a:off x="4866760" y="0"/>
            <a:ext cx="7325239" cy="685800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48478" y="173568"/>
            <a:ext cx="5621789" cy="6519333"/>
          </a:xfrm>
          <a:prstGeom prst="rect">
            <a:avLst/>
          </a:prstGeom>
          <a:effectLst>
            <a:outerShdw blurRad="469900" sx="102000" sy="102000" algn="ctr" rotWithShape="0">
              <a:prstClr val="black">
                <a:alpha val="40000"/>
              </a:prstClr>
            </a:outerShdw>
          </a:effectLst>
        </p:spPr>
      </p:pic>
      <p:sp>
        <p:nvSpPr>
          <p:cNvPr id="7" name="Text Placeholder 6"/>
          <p:cNvSpPr>
            <a:spLocks noGrp="1"/>
          </p:cNvSpPr>
          <p:nvPr>
            <p:ph type="body" sz="quarter" idx="22"/>
          </p:nvPr>
        </p:nvSpPr>
        <p:spPr>
          <a:xfrm>
            <a:off x="496420" y="4372164"/>
            <a:ext cx="4048607" cy="1749236"/>
          </a:xfrm>
        </p:spPr>
        <p:txBody>
          <a:bodyPr>
            <a:normAutofit/>
          </a:bodyPr>
          <a:lstStyle/>
          <a:p>
            <a:pPr marL="285750" indent="-285750">
              <a:buFont typeface="Arial" charset="0"/>
              <a:buChar char="•"/>
            </a:pPr>
            <a:r>
              <a:rPr lang="en-US" dirty="0">
                <a:solidFill>
                  <a:schemeClr val="tx1">
                    <a:lumMod val="65000"/>
                    <a:lumOff val="35000"/>
                  </a:schemeClr>
                </a:solidFill>
              </a:rPr>
              <a:t>Business rationale </a:t>
            </a:r>
          </a:p>
          <a:p>
            <a:pPr marL="285750" indent="-285750">
              <a:buFont typeface="Arial" charset="0"/>
              <a:buChar char="•"/>
            </a:pPr>
            <a:r>
              <a:rPr lang="en-US" dirty="0">
                <a:solidFill>
                  <a:schemeClr val="tx1">
                    <a:lumMod val="65000"/>
                    <a:lumOff val="35000"/>
                  </a:schemeClr>
                </a:solidFill>
              </a:rPr>
              <a:t>Key features/functionalities </a:t>
            </a:r>
          </a:p>
          <a:p>
            <a:pPr marL="285750" indent="-285750">
              <a:buFont typeface="Arial" charset="0"/>
              <a:buChar char="•"/>
            </a:pPr>
            <a:r>
              <a:rPr lang="en-US" dirty="0">
                <a:solidFill>
                  <a:schemeClr val="tx1">
                    <a:lumMod val="65000"/>
                    <a:lumOff val="35000"/>
                  </a:schemeClr>
                </a:solidFill>
              </a:rPr>
              <a:t>Acceptance criteria</a:t>
            </a:r>
          </a:p>
          <a:p>
            <a:pPr marL="285750" indent="-285750">
              <a:buFont typeface="Arial" charset="0"/>
              <a:buChar char="•"/>
            </a:pPr>
            <a:r>
              <a:rPr lang="en-US" dirty="0">
                <a:solidFill>
                  <a:schemeClr val="tx1">
                    <a:lumMod val="65000"/>
                    <a:lumOff val="35000"/>
                  </a:schemeClr>
                </a:solidFill>
              </a:rPr>
              <a:t>Assets – copy &amp; creative</a:t>
            </a:r>
          </a:p>
        </p:txBody>
      </p:sp>
      <p:sp>
        <p:nvSpPr>
          <p:cNvPr id="23" name="Text Placeholder 29"/>
          <p:cNvSpPr>
            <a:spLocks noGrp="1"/>
          </p:cNvSpPr>
          <p:nvPr>
            <p:ph type="body" sz="quarter" idx="26"/>
          </p:nvPr>
        </p:nvSpPr>
        <p:spPr>
          <a:xfrm>
            <a:off x="254001" y="241300"/>
            <a:ext cx="4370340" cy="1917700"/>
          </a:xfrm>
        </p:spPr>
        <p:txBody>
          <a:bodyPr>
            <a:noAutofit/>
          </a:bodyPr>
          <a:lstStyle/>
          <a:p>
            <a:r>
              <a:rPr lang="en-US" sz="2800" cap="all" dirty="0">
                <a:solidFill>
                  <a:schemeClr val="bg2">
                    <a:lumMod val="10000"/>
                  </a:schemeClr>
                </a:solidFill>
              </a:rPr>
              <a:t>User Story: </a:t>
            </a:r>
          </a:p>
          <a:p>
            <a:r>
              <a:rPr lang="en-US" sz="2800" cap="all" dirty="0">
                <a:solidFill>
                  <a:schemeClr val="bg2">
                    <a:lumMod val="10000"/>
                  </a:schemeClr>
                </a:solidFill>
              </a:rPr>
              <a:t>Essential tool to secure commitment </a:t>
            </a:r>
          </a:p>
        </p:txBody>
      </p:sp>
    </p:spTree>
    <p:extLst>
      <p:ext uri="{BB962C8B-B14F-4D97-AF65-F5344CB8AC3E}">
        <p14:creationId xmlns:p14="http://schemas.microsoft.com/office/powerpoint/2010/main" val="1236809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10"/>
          <p:cNvSpPr txBox="1">
            <a:spLocks/>
          </p:cNvSpPr>
          <p:nvPr/>
        </p:nvSpPr>
        <p:spPr>
          <a:xfrm>
            <a:off x="4871443" y="4703615"/>
            <a:ext cx="2974412" cy="1154309"/>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1440" dirty="0">
                <a:solidFill>
                  <a:schemeClr val="tx2"/>
                </a:solidFill>
                <a:latin typeface="Arial" charset="0"/>
                <a:ea typeface="Arial" charset="0"/>
                <a:cs typeface="Arial" charset="0"/>
              </a:rPr>
              <a:t>Manager, Digital Marketing </a:t>
            </a:r>
          </a:p>
          <a:p>
            <a:pPr marL="0" indent="0" algn="ctr">
              <a:buNone/>
            </a:pPr>
            <a:r>
              <a:rPr lang="en-US" sz="1440" dirty="0">
                <a:solidFill>
                  <a:schemeClr val="tx2"/>
                </a:solidFill>
                <a:latin typeface="Arial" charset="0"/>
                <a:ea typeface="Arial" charset="0"/>
                <a:cs typeface="Arial" charset="0"/>
              </a:rPr>
              <a:t>BRIGHTEDGE</a:t>
            </a:r>
          </a:p>
        </p:txBody>
      </p:sp>
      <p:sp>
        <p:nvSpPr>
          <p:cNvPr id="23" name="Text Placeholder 9"/>
          <p:cNvSpPr txBox="1">
            <a:spLocks/>
          </p:cNvSpPr>
          <p:nvPr/>
        </p:nvSpPr>
        <p:spPr>
          <a:xfrm>
            <a:off x="4871443" y="4357252"/>
            <a:ext cx="2974412" cy="346364"/>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1800" b="1" cap="all" dirty="0">
                <a:solidFill>
                  <a:srgbClr val="26ACE1"/>
                </a:solidFill>
                <a:latin typeface="Arial" charset="0"/>
                <a:ea typeface="Arial" charset="0"/>
                <a:cs typeface="Arial" charset="0"/>
              </a:rPr>
              <a:t>Mark </a:t>
            </a:r>
            <a:r>
              <a:rPr lang="en-US" sz="1800" b="1" cap="all" dirty="0" err="1">
                <a:solidFill>
                  <a:srgbClr val="26ACE1"/>
                </a:solidFill>
                <a:latin typeface="Arial" charset="0"/>
                <a:ea typeface="Arial" charset="0"/>
                <a:cs typeface="Arial" charset="0"/>
              </a:rPr>
              <a:t>aspillera</a:t>
            </a:r>
            <a:endParaRPr lang="en-US" sz="1800" b="1" cap="all">
              <a:solidFill>
                <a:srgbClr val="26ACE1"/>
              </a:solidFill>
              <a:latin typeface="Arial" charset="0"/>
              <a:ea typeface="Arial" charset="0"/>
              <a:cs typeface="Arial" charset="0"/>
            </a:endParaRPr>
          </a:p>
        </p:txBody>
      </p:sp>
      <p:sp>
        <p:nvSpPr>
          <p:cNvPr id="24" name="Text Placeholder 11"/>
          <p:cNvSpPr txBox="1">
            <a:spLocks/>
          </p:cNvSpPr>
          <p:nvPr/>
        </p:nvSpPr>
        <p:spPr>
          <a:xfrm>
            <a:off x="8938504" y="4703614"/>
            <a:ext cx="2974412" cy="1154309"/>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1440">
                <a:solidFill>
                  <a:schemeClr val="tx2"/>
                </a:solidFill>
                <a:latin typeface="Arial" charset="0"/>
                <a:ea typeface="Arial" charset="0"/>
                <a:cs typeface="Arial" charset="0"/>
              </a:rPr>
              <a:t>Sr. Director, Product Marketing</a:t>
            </a:r>
          </a:p>
          <a:p>
            <a:pPr marL="0" indent="0" algn="ctr">
              <a:buNone/>
            </a:pPr>
            <a:r>
              <a:rPr lang="en-US" sz="1440">
                <a:solidFill>
                  <a:schemeClr val="tx2"/>
                </a:solidFill>
                <a:latin typeface="Arial" charset="0"/>
                <a:ea typeface="Arial" charset="0"/>
                <a:cs typeface="Arial" charset="0"/>
              </a:rPr>
              <a:t>BRIGHTEDGE</a:t>
            </a:r>
          </a:p>
        </p:txBody>
      </p:sp>
      <p:sp>
        <p:nvSpPr>
          <p:cNvPr id="25" name="Text Placeholder 12"/>
          <p:cNvSpPr txBox="1">
            <a:spLocks/>
          </p:cNvSpPr>
          <p:nvPr/>
        </p:nvSpPr>
        <p:spPr>
          <a:xfrm>
            <a:off x="8938504" y="4357251"/>
            <a:ext cx="2974412" cy="346364"/>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1800" b="1">
                <a:solidFill>
                  <a:srgbClr val="26ACE1"/>
                </a:solidFill>
                <a:latin typeface="Arial" charset="0"/>
                <a:ea typeface="Arial" charset="0"/>
                <a:cs typeface="Arial" charset="0"/>
              </a:rPr>
              <a:t>CAROLYN BAO</a:t>
            </a:r>
          </a:p>
        </p:txBody>
      </p:sp>
      <p:sp>
        <p:nvSpPr>
          <p:cNvPr id="41" name="Text Placeholder 40"/>
          <p:cNvSpPr>
            <a:spLocks noGrp="1"/>
          </p:cNvSpPr>
          <p:nvPr>
            <p:ph type="body" sz="quarter" idx="10"/>
          </p:nvPr>
        </p:nvSpPr>
        <p:spPr/>
        <p:txBody>
          <a:bodyPr/>
          <a:lstStyle/>
          <a:p>
            <a:r>
              <a:rPr lang="en-US"/>
              <a:t>PRESENTERS</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81431" y="1817568"/>
            <a:ext cx="2132175" cy="2165090"/>
          </a:xfrm>
          <a:prstGeom prst="ellipse">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9896" y="1890191"/>
            <a:ext cx="2092467" cy="2092467"/>
          </a:xfrm>
          <a:prstGeom prst="rect">
            <a:avLst/>
          </a:prstGeom>
        </p:spPr>
      </p:pic>
    </p:spTree>
    <p:extLst>
      <p:ext uri="{BB962C8B-B14F-4D97-AF65-F5344CB8AC3E}">
        <p14:creationId xmlns:p14="http://schemas.microsoft.com/office/powerpoint/2010/main" val="1796066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xmlns="" id="{818BB030-65AC-BE4B-9ADD-3BFD65A71F56}"/>
              </a:ext>
            </a:extLst>
          </p:cNvPr>
          <p:cNvSpPr>
            <a:spLocks noGrp="1"/>
          </p:cNvSpPr>
          <p:nvPr>
            <p:ph sz="quarter" idx="25"/>
          </p:nvPr>
        </p:nvSpPr>
        <p:spPr>
          <a:xfrm>
            <a:off x="522119" y="3657601"/>
            <a:ext cx="4823071" cy="2679792"/>
          </a:xfrm>
        </p:spPr>
        <p:txBody>
          <a:bodyPr>
            <a:normAutofit fontScale="92500"/>
          </a:bodyPr>
          <a:lstStyle/>
          <a:p>
            <a:pPr>
              <a:lnSpc>
                <a:spcPct val="100000"/>
              </a:lnSpc>
              <a:spcBef>
                <a:spcPts val="0"/>
              </a:spcBef>
            </a:pPr>
            <a:r>
              <a:rPr lang="en-US" dirty="0">
                <a:solidFill>
                  <a:schemeClr val="tx1">
                    <a:lumMod val="65000"/>
                    <a:lumOff val="35000"/>
                  </a:schemeClr>
                </a:solidFill>
              </a:rPr>
              <a:t>All creative assets and content copy should be finalized by the time project reaches developer</a:t>
            </a:r>
          </a:p>
          <a:p>
            <a:pPr>
              <a:lnSpc>
                <a:spcPct val="100000"/>
              </a:lnSpc>
              <a:spcBef>
                <a:spcPts val="0"/>
              </a:spcBef>
            </a:pPr>
            <a:r>
              <a:rPr lang="en-US" dirty="0">
                <a:solidFill>
                  <a:schemeClr val="tx1">
                    <a:lumMod val="65000"/>
                    <a:lumOff val="35000"/>
                  </a:schemeClr>
                </a:solidFill>
              </a:rPr>
              <a:t>Not having everything ready can result in blockers</a:t>
            </a:r>
          </a:p>
          <a:p>
            <a:pPr>
              <a:lnSpc>
                <a:spcPct val="100000"/>
              </a:lnSpc>
              <a:spcBef>
                <a:spcPts val="0"/>
              </a:spcBef>
            </a:pPr>
            <a:r>
              <a:rPr lang="en-US" b="1" dirty="0">
                <a:solidFill>
                  <a:schemeClr val="tx1">
                    <a:lumMod val="65000"/>
                    <a:lumOff val="35000"/>
                  </a:schemeClr>
                </a:solidFill>
              </a:rPr>
              <a:t>Stakeholders</a:t>
            </a:r>
            <a:r>
              <a:rPr lang="en-US" dirty="0">
                <a:solidFill>
                  <a:schemeClr val="tx1">
                    <a:lumMod val="65000"/>
                    <a:lumOff val="35000"/>
                  </a:schemeClr>
                </a:solidFill>
              </a:rPr>
              <a:t>: Drive the process of finalizing necessary assets for new content page </a:t>
            </a:r>
          </a:p>
          <a:p>
            <a:pPr>
              <a:lnSpc>
                <a:spcPct val="100000"/>
              </a:lnSpc>
              <a:spcBef>
                <a:spcPts val="0"/>
              </a:spcBef>
            </a:pPr>
            <a:r>
              <a:rPr lang="en-US" b="1" dirty="0">
                <a:solidFill>
                  <a:schemeClr val="tx1">
                    <a:lumMod val="65000"/>
                    <a:lumOff val="35000"/>
                  </a:schemeClr>
                </a:solidFill>
              </a:rPr>
              <a:t>Designer</a:t>
            </a:r>
            <a:r>
              <a:rPr lang="en-US" dirty="0">
                <a:solidFill>
                  <a:schemeClr val="tx1">
                    <a:lumMod val="65000"/>
                    <a:lumOff val="35000"/>
                  </a:schemeClr>
                </a:solidFill>
              </a:rPr>
              <a:t>: Support the new project asks with wireframe of visual concept, abiding web design guidelines </a:t>
            </a:r>
          </a:p>
          <a:p>
            <a:pPr>
              <a:lnSpc>
                <a:spcPct val="100000"/>
              </a:lnSpc>
              <a:spcBef>
                <a:spcPts val="0"/>
              </a:spcBef>
            </a:pPr>
            <a:r>
              <a:rPr lang="en-US" b="1" dirty="0">
                <a:solidFill>
                  <a:schemeClr val="tx1">
                    <a:lumMod val="65000"/>
                    <a:lumOff val="35000"/>
                  </a:schemeClr>
                </a:solidFill>
              </a:rPr>
              <a:t>Web owner</a:t>
            </a:r>
            <a:r>
              <a:rPr lang="en-US" dirty="0">
                <a:solidFill>
                  <a:schemeClr val="tx1">
                    <a:lumMod val="65000"/>
                    <a:lumOff val="35000"/>
                  </a:schemeClr>
                </a:solidFill>
              </a:rPr>
              <a:t>: Provide guidance in ideation phase. Develop User Story based on finalized assets </a:t>
            </a:r>
          </a:p>
        </p:txBody>
      </p:sp>
      <p:sp>
        <p:nvSpPr>
          <p:cNvPr id="3" name="Text Placeholder 2">
            <a:extLst>
              <a:ext uri="{FF2B5EF4-FFF2-40B4-BE49-F238E27FC236}">
                <a16:creationId xmlns:a16="http://schemas.microsoft.com/office/drawing/2014/main" xmlns="" id="{AE9F0A52-7050-FE4E-A95F-157E42C090EE}"/>
              </a:ext>
            </a:extLst>
          </p:cNvPr>
          <p:cNvSpPr>
            <a:spLocks noGrp="1" noChangeAspect="1"/>
          </p:cNvSpPr>
          <p:nvPr>
            <p:ph type="body" sz="quarter" idx="24"/>
          </p:nvPr>
        </p:nvSpPr>
        <p:spPr>
          <a:xfrm>
            <a:off x="397828" y="445917"/>
            <a:ext cx="4854530" cy="1512153"/>
          </a:xfrm>
        </p:spPr>
        <p:txBody>
          <a:bodyPr>
            <a:noAutofit/>
          </a:bodyPr>
          <a:lstStyle/>
          <a:p>
            <a:pPr>
              <a:lnSpc>
                <a:spcPct val="100000"/>
              </a:lnSpc>
              <a:spcBef>
                <a:spcPts val="400"/>
              </a:spcBef>
            </a:pPr>
            <a:r>
              <a:rPr lang="en-US" dirty="0"/>
              <a:t>NEW PAGE TEMPLATE </a:t>
            </a:r>
          </a:p>
          <a:p>
            <a:pPr>
              <a:lnSpc>
                <a:spcPct val="100000"/>
              </a:lnSpc>
              <a:spcBef>
                <a:spcPts val="400"/>
              </a:spcBef>
            </a:pPr>
            <a:r>
              <a:rPr lang="en-US" dirty="0"/>
              <a:t>MATERIALS REQUIREMENTS  </a:t>
            </a:r>
          </a:p>
        </p:txBody>
      </p:sp>
      <p:grpSp>
        <p:nvGrpSpPr>
          <p:cNvPr id="5" name="Group 4"/>
          <p:cNvGrpSpPr/>
          <p:nvPr/>
        </p:nvGrpSpPr>
        <p:grpSpPr>
          <a:xfrm>
            <a:off x="5345190" y="451979"/>
            <a:ext cx="2938721" cy="1511816"/>
            <a:chOff x="3780" y="1192053"/>
            <a:chExt cx="2456122" cy="1589404"/>
          </a:xfrm>
        </p:grpSpPr>
        <p:sp>
          <p:nvSpPr>
            <p:cNvPr id="10" name="Rounded Rectangle 9"/>
            <p:cNvSpPr/>
            <p:nvPr/>
          </p:nvSpPr>
          <p:spPr>
            <a:xfrm>
              <a:off x="3780" y="1192053"/>
              <a:ext cx="2456122" cy="1589404"/>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ounded Rectangle 4"/>
            <p:cNvSpPr/>
            <p:nvPr/>
          </p:nvSpPr>
          <p:spPr>
            <a:xfrm>
              <a:off x="81368" y="1269641"/>
              <a:ext cx="2300946" cy="14342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n-US" sz="1800" b="1" kern="1200" dirty="0">
                  <a:solidFill>
                    <a:schemeClr val="bg1"/>
                  </a:solidFill>
                  <a:latin typeface="Arial" panose="020B0604020202020204" pitchFamily="34" charset="0"/>
                  <a:cs typeface="Arial" panose="020B0604020202020204" pitchFamily="34" charset="0"/>
                </a:rPr>
                <a:t>STAKEHOLDER(S)</a:t>
              </a:r>
            </a:p>
            <a:p>
              <a:pPr lvl="0" algn="ctr" defTabSz="800100">
                <a:lnSpc>
                  <a:spcPct val="90000"/>
                </a:lnSpc>
                <a:spcBef>
                  <a:spcPct val="0"/>
                </a:spcBef>
                <a:spcAft>
                  <a:spcPct val="35000"/>
                </a:spcAft>
              </a:pPr>
              <a:r>
                <a:rPr lang="en-US" sz="1400" dirty="0">
                  <a:solidFill>
                    <a:schemeClr val="bg1"/>
                  </a:solidFill>
                  <a:latin typeface="Arial" panose="020B0604020202020204" pitchFamily="34" charset="0"/>
                  <a:cs typeface="Arial" panose="020B0604020202020204" pitchFamily="34" charset="0"/>
                </a:rPr>
                <a:t>Finalize content copy</a:t>
              </a:r>
            </a:p>
            <a:p>
              <a:pPr lvl="0" algn="ctr" defTabSz="800100">
                <a:lnSpc>
                  <a:spcPct val="90000"/>
                </a:lnSpc>
                <a:spcBef>
                  <a:spcPct val="0"/>
                </a:spcBef>
                <a:spcAft>
                  <a:spcPct val="35000"/>
                </a:spcAft>
              </a:pPr>
              <a:r>
                <a:rPr lang="en-US" sz="1400" dirty="0">
                  <a:solidFill>
                    <a:schemeClr val="bg1"/>
                  </a:solidFill>
                  <a:latin typeface="Arial" panose="020B0604020202020204" pitchFamily="34" charset="0"/>
                  <a:cs typeface="Arial" panose="020B0604020202020204" pitchFamily="34" charset="0"/>
                </a:rPr>
                <a:t>Sign off on design and implementation</a:t>
              </a:r>
              <a:endParaRPr lang="en-US" sz="1400" kern="1200" dirty="0">
                <a:solidFill>
                  <a:schemeClr val="bg1"/>
                </a:solidFill>
                <a:latin typeface="Arial" panose="020B0604020202020204" pitchFamily="34" charset="0"/>
                <a:cs typeface="Arial" panose="020B0604020202020204" pitchFamily="34" charset="0"/>
              </a:endParaRPr>
            </a:p>
          </p:txBody>
        </p:sp>
      </p:grpSp>
      <p:grpSp>
        <p:nvGrpSpPr>
          <p:cNvPr id="6" name="Group 5"/>
          <p:cNvGrpSpPr/>
          <p:nvPr/>
        </p:nvGrpSpPr>
        <p:grpSpPr>
          <a:xfrm>
            <a:off x="6226259" y="2905518"/>
            <a:ext cx="3063889" cy="1271499"/>
            <a:chOff x="2842763" y="1192053"/>
            <a:chExt cx="2456122" cy="1589404"/>
          </a:xfrm>
        </p:grpSpPr>
        <p:sp>
          <p:nvSpPr>
            <p:cNvPr id="7" name="Rounded Rectangle 6"/>
            <p:cNvSpPr/>
            <p:nvPr/>
          </p:nvSpPr>
          <p:spPr>
            <a:xfrm>
              <a:off x="2842763" y="1192053"/>
              <a:ext cx="2456122" cy="1589404"/>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6"/>
            <p:cNvSpPr/>
            <p:nvPr/>
          </p:nvSpPr>
          <p:spPr>
            <a:xfrm>
              <a:off x="2920351" y="1269641"/>
              <a:ext cx="2300946" cy="14342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n-US" sz="1800" b="1" kern="1200" dirty="0">
                  <a:latin typeface="Arial" panose="020B0604020202020204" pitchFamily="34" charset="0"/>
                  <a:cs typeface="Arial" panose="020B0604020202020204" pitchFamily="34" charset="0"/>
                </a:rPr>
                <a:t>WEBSITE OWNER</a:t>
              </a:r>
            </a:p>
            <a:p>
              <a:pPr lvl="0" algn="ctr" defTabSz="800100">
                <a:lnSpc>
                  <a:spcPct val="90000"/>
                </a:lnSpc>
                <a:spcBef>
                  <a:spcPct val="0"/>
                </a:spcBef>
                <a:spcAft>
                  <a:spcPct val="35000"/>
                </a:spcAft>
              </a:pPr>
              <a:r>
                <a:rPr lang="en-US" sz="1600" kern="1200" dirty="0">
                  <a:latin typeface="Arial" panose="020B0604020202020204" pitchFamily="34" charset="0"/>
                  <a:cs typeface="Arial" panose="020B0604020202020204" pitchFamily="34" charset="0"/>
                </a:rPr>
                <a:t>User Story</a:t>
              </a:r>
            </a:p>
            <a:p>
              <a:pPr lvl="0" algn="ctr" defTabSz="800100">
                <a:lnSpc>
                  <a:spcPct val="90000"/>
                </a:lnSpc>
                <a:spcBef>
                  <a:spcPct val="0"/>
                </a:spcBef>
                <a:spcAft>
                  <a:spcPct val="35000"/>
                </a:spcAft>
              </a:pPr>
              <a:endParaRPr lang="en-US" sz="1200" kern="1200" dirty="0">
                <a:latin typeface="Arial" panose="020B0604020202020204" pitchFamily="34" charset="0"/>
                <a:cs typeface="Arial" panose="020B0604020202020204" pitchFamily="34" charset="0"/>
              </a:endParaRPr>
            </a:p>
          </p:txBody>
        </p:sp>
      </p:grpSp>
      <p:grpSp>
        <p:nvGrpSpPr>
          <p:cNvPr id="12" name="Group 11"/>
          <p:cNvGrpSpPr/>
          <p:nvPr/>
        </p:nvGrpSpPr>
        <p:grpSpPr>
          <a:xfrm>
            <a:off x="9032448" y="146880"/>
            <a:ext cx="2912929" cy="1055114"/>
            <a:chOff x="3780" y="1192053"/>
            <a:chExt cx="2456122" cy="1589404"/>
          </a:xfrm>
        </p:grpSpPr>
        <p:sp>
          <p:nvSpPr>
            <p:cNvPr id="13" name="Rounded Rectangle 12"/>
            <p:cNvSpPr/>
            <p:nvPr/>
          </p:nvSpPr>
          <p:spPr>
            <a:xfrm>
              <a:off x="3780" y="1192053"/>
              <a:ext cx="2456122" cy="1589404"/>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ounded Rectangle 4"/>
            <p:cNvSpPr/>
            <p:nvPr/>
          </p:nvSpPr>
          <p:spPr>
            <a:xfrm>
              <a:off x="81368" y="1269641"/>
              <a:ext cx="2300946" cy="14342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n-US" sz="1600" b="1" kern="1200" dirty="0">
                  <a:solidFill>
                    <a:schemeClr val="bg1"/>
                  </a:solidFill>
                  <a:latin typeface="Arial" panose="020B0604020202020204" pitchFamily="34" charset="0"/>
                  <a:cs typeface="Arial" panose="020B0604020202020204" pitchFamily="34" charset="0"/>
                </a:rPr>
                <a:t>DESIGNER</a:t>
              </a:r>
            </a:p>
            <a:p>
              <a:pPr lvl="0" algn="ctr" defTabSz="800100">
                <a:lnSpc>
                  <a:spcPct val="90000"/>
                </a:lnSpc>
                <a:spcBef>
                  <a:spcPct val="0"/>
                </a:spcBef>
                <a:spcAft>
                  <a:spcPct val="35000"/>
                </a:spcAft>
              </a:pPr>
              <a:r>
                <a:rPr lang="en-US" sz="1200" dirty="0">
                  <a:solidFill>
                    <a:schemeClr val="bg1"/>
                  </a:solidFill>
                  <a:latin typeface="Arial" panose="020B0604020202020204" pitchFamily="34" charset="0"/>
                  <a:cs typeface="Arial" panose="020B0604020202020204" pitchFamily="34" charset="0"/>
                </a:rPr>
                <a:t>Mock/wireframes</a:t>
              </a:r>
            </a:p>
            <a:p>
              <a:pPr lvl="0" algn="ctr" defTabSz="800100">
                <a:lnSpc>
                  <a:spcPct val="90000"/>
                </a:lnSpc>
                <a:spcBef>
                  <a:spcPct val="0"/>
                </a:spcBef>
                <a:spcAft>
                  <a:spcPct val="35000"/>
                </a:spcAft>
              </a:pPr>
              <a:r>
                <a:rPr lang="en-US" sz="1200" kern="1200" dirty="0">
                  <a:solidFill>
                    <a:schemeClr val="bg1"/>
                  </a:solidFill>
                  <a:latin typeface="Arial" panose="020B0604020202020204" pitchFamily="34" charset="0"/>
                  <a:cs typeface="Arial" panose="020B0604020202020204" pitchFamily="34" charset="0"/>
                </a:rPr>
                <a:t>Design specifications</a:t>
              </a:r>
            </a:p>
          </p:txBody>
        </p:sp>
      </p:grpSp>
      <p:grpSp>
        <p:nvGrpSpPr>
          <p:cNvPr id="15" name="Group 14"/>
          <p:cNvGrpSpPr/>
          <p:nvPr/>
        </p:nvGrpSpPr>
        <p:grpSpPr>
          <a:xfrm>
            <a:off x="6056810" y="5193855"/>
            <a:ext cx="3455774" cy="1202224"/>
            <a:chOff x="2842763" y="1192053"/>
            <a:chExt cx="2456122" cy="1589404"/>
          </a:xfrm>
        </p:grpSpPr>
        <p:sp>
          <p:nvSpPr>
            <p:cNvPr id="16" name="Rounded Rectangle 15"/>
            <p:cNvSpPr/>
            <p:nvPr/>
          </p:nvSpPr>
          <p:spPr>
            <a:xfrm>
              <a:off x="2842763" y="1192053"/>
              <a:ext cx="2456122" cy="1589404"/>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Rounded Rectangle 6"/>
            <p:cNvSpPr/>
            <p:nvPr/>
          </p:nvSpPr>
          <p:spPr>
            <a:xfrm>
              <a:off x="2920351" y="1269641"/>
              <a:ext cx="2300946" cy="14342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n-US" b="1" dirty="0">
                  <a:latin typeface="Arial" panose="020B0604020202020204" pitchFamily="34" charset="0"/>
                  <a:cs typeface="Arial" panose="020B0604020202020204" pitchFamily="34" charset="0"/>
                </a:rPr>
                <a:t>DEVELOPER</a:t>
              </a:r>
            </a:p>
            <a:p>
              <a:pPr lvl="0" algn="ctr" defTabSz="800100">
                <a:lnSpc>
                  <a:spcPct val="90000"/>
                </a:lnSpc>
                <a:spcBef>
                  <a:spcPct val="0"/>
                </a:spcBef>
                <a:spcAft>
                  <a:spcPct val="35000"/>
                </a:spcAft>
              </a:pPr>
              <a:r>
                <a:rPr lang="en-US" sz="1400" dirty="0">
                  <a:latin typeface="Arial" panose="020B0604020202020204" pitchFamily="34" charset="0"/>
                  <a:cs typeface="Arial" panose="020B0604020202020204" pitchFamily="34" charset="0"/>
                </a:rPr>
                <a:t>Final build</a:t>
              </a:r>
              <a:endParaRPr lang="en-US" sz="1400" kern="1200" dirty="0">
                <a:latin typeface="Arial" panose="020B0604020202020204" pitchFamily="34" charset="0"/>
                <a:cs typeface="Arial" panose="020B0604020202020204" pitchFamily="34" charset="0"/>
              </a:endParaRPr>
            </a:p>
            <a:p>
              <a:pPr marL="171450" lvl="0" indent="-171450" algn="ctr" defTabSz="800100">
                <a:lnSpc>
                  <a:spcPct val="90000"/>
                </a:lnSpc>
                <a:spcBef>
                  <a:spcPct val="0"/>
                </a:spcBef>
                <a:spcAft>
                  <a:spcPct val="35000"/>
                </a:spcAft>
                <a:buFont typeface="Arial" charset="0"/>
                <a:buChar char="•"/>
              </a:pPr>
              <a:endParaRPr lang="en-US" sz="1400" kern="1200" dirty="0">
                <a:latin typeface="Arial" panose="020B0604020202020204" pitchFamily="34" charset="0"/>
                <a:cs typeface="Arial" panose="020B0604020202020204" pitchFamily="34" charset="0"/>
              </a:endParaRPr>
            </a:p>
          </p:txBody>
        </p:sp>
      </p:grpSp>
      <p:sp>
        <p:nvSpPr>
          <p:cNvPr id="19" name="Chevron 18"/>
          <p:cNvSpPr/>
          <p:nvPr/>
        </p:nvSpPr>
        <p:spPr>
          <a:xfrm rot="10800000">
            <a:off x="8318359" y="575827"/>
            <a:ext cx="679640" cy="335010"/>
          </a:xfrm>
          <a:prstGeom prst="chevron">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600" b="1" dirty="0">
              <a:solidFill>
                <a:prstClr val="white"/>
              </a:solidFill>
              <a:latin typeface="Arial" charset="0"/>
              <a:ea typeface="Arial" charset="0"/>
              <a:cs typeface="Arial" charset="0"/>
            </a:endParaRPr>
          </a:p>
        </p:txBody>
      </p:sp>
      <p:sp>
        <p:nvSpPr>
          <p:cNvPr id="20" name="Chevron 19"/>
          <p:cNvSpPr/>
          <p:nvPr/>
        </p:nvSpPr>
        <p:spPr>
          <a:xfrm rot="5400000">
            <a:off x="7373278" y="2266397"/>
            <a:ext cx="822837" cy="335010"/>
          </a:xfrm>
          <a:prstGeom prst="chevron">
            <a:avLst/>
          </a:prstGeom>
          <a:solidFill>
            <a:srgbClr val="00B0F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21" name="Chevron 20"/>
          <p:cNvSpPr/>
          <p:nvPr/>
        </p:nvSpPr>
        <p:spPr>
          <a:xfrm rot="5400000">
            <a:off x="7346784" y="4517931"/>
            <a:ext cx="822837" cy="335010"/>
          </a:xfrm>
          <a:prstGeom prst="chevron">
            <a:avLst/>
          </a:prstGeom>
          <a:solidFill>
            <a:srgbClr val="00B0F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600" b="1" dirty="0">
              <a:solidFill>
                <a:prstClr val="white"/>
              </a:solidFill>
              <a:latin typeface="Arial" charset="0"/>
              <a:cs typeface="Arial" charset="0"/>
            </a:endParaRPr>
          </a:p>
        </p:txBody>
      </p:sp>
      <p:grpSp>
        <p:nvGrpSpPr>
          <p:cNvPr id="22" name="Group 21">
            <a:extLst>
              <a:ext uri="{FF2B5EF4-FFF2-40B4-BE49-F238E27FC236}">
                <a16:creationId xmlns:a16="http://schemas.microsoft.com/office/drawing/2014/main" xmlns="" id="{87F1003A-0641-5649-B304-5F79C51A9654}"/>
              </a:ext>
            </a:extLst>
          </p:cNvPr>
          <p:cNvGrpSpPr/>
          <p:nvPr/>
        </p:nvGrpSpPr>
        <p:grpSpPr>
          <a:xfrm>
            <a:off x="9032448" y="1256789"/>
            <a:ext cx="2912929" cy="1084886"/>
            <a:chOff x="3779" y="1174961"/>
            <a:chExt cx="2456122" cy="1589404"/>
          </a:xfrm>
        </p:grpSpPr>
        <p:sp>
          <p:nvSpPr>
            <p:cNvPr id="23" name="Rounded Rectangle 22">
              <a:extLst>
                <a:ext uri="{FF2B5EF4-FFF2-40B4-BE49-F238E27FC236}">
                  <a16:creationId xmlns:a16="http://schemas.microsoft.com/office/drawing/2014/main" xmlns="" id="{5B9038B1-F1AE-3744-B619-7DF012A236A6}"/>
                </a:ext>
              </a:extLst>
            </p:cNvPr>
            <p:cNvSpPr/>
            <p:nvPr/>
          </p:nvSpPr>
          <p:spPr>
            <a:xfrm>
              <a:off x="3779" y="1174961"/>
              <a:ext cx="2456122" cy="1589404"/>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4" name="Rounded Rectangle 4">
              <a:extLst>
                <a:ext uri="{FF2B5EF4-FFF2-40B4-BE49-F238E27FC236}">
                  <a16:creationId xmlns:a16="http://schemas.microsoft.com/office/drawing/2014/main" xmlns="" id="{33C996C4-1339-E947-AB73-DBACFCC877F5}"/>
                </a:ext>
              </a:extLst>
            </p:cNvPr>
            <p:cNvSpPr/>
            <p:nvPr/>
          </p:nvSpPr>
          <p:spPr>
            <a:xfrm>
              <a:off x="81368" y="1269641"/>
              <a:ext cx="2300946" cy="14342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n-US" sz="1600" b="1" kern="1200" dirty="0">
                  <a:solidFill>
                    <a:schemeClr val="bg1"/>
                  </a:solidFill>
                  <a:latin typeface="Arial" panose="020B0604020202020204" pitchFamily="34" charset="0"/>
                  <a:cs typeface="Arial" panose="020B0604020202020204" pitchFamily="34" charset="0"/>
                </a:rPr>
                <a:t>WEBSITE OWNER</a:t>
              </a:r>
            </a:p>
            <a:p>
              <a:pPr lvl="0" algn="ctr" defTabSz="800100">
                <a:lnSpc>
                  <a:spcPct val="90000"/>
                </a:lnSpc>
                <a:spcBef>
                  <a:spcPct val="0"/>
                </a:spcBef>
                <a:spcAft>
                  <a:spcPct val="35000"/>
                </a:spcAft>
              </a:pPr>
              <a:r>
                <a:rPr lang="en-US" sz="1200" kern="1200" dirty="0">
                  <a:solidFill>
                    <a:schemeClr val="bg1"/>
                  </a:solidFill>
                  <a:latin typeface="Arial" panose="020B0604020202020204" pitchFamily="34" charset="0"/>
                  <a:cs typeface="Arial" panose="020B0604020202020204" pitchFamily="34" charset="0"/>
                </a:rPr>
                <a:t>Gui</a:t>
              </a:r>
              <a:r>
                <a:rPr lang="en-US" sz="1200" dirty="0">
                  <a:solidFill>
                    <a:schemeClr val="bg1"/>
                  </a:solidFill>
                  <a:latin typeface="Arial" panose="020B0604020202020204" pitchFamily="34" charset="0"/>
                  <a:cs typeface="Arial" panose="020B0604020202020204" pitchFamily="34" charset="0"/>
                </a:rPr>
                <a:t>dance during ideation</a:t>
              </a:r>
            </a:p>
            <a:p>
              <a:pPr lvl="0" algn="ctr" defTabSz="800100">
                <a:lnSpc>
                  <a:spcPct val="90000"/>
                </a:lnSpc>
                <a:spcBef>
                  <a:spcPct val="0"/>
                </a:spcBef>
                <a:spcAft>
                  <a:spcPct val="35000"/>
                </a:spcAft>
              </a:pPr>
              <a:r>
                <a:rPr lang="en-US" sz="1200" kern="1200" dirty="0">
                  <a:solidFill>
                    <a:schemeClr val="bg1"/>
                  </a:solidFill>
                  <a:latin typeface="Arial" panose="020B0604020202020204" pitchFamily="34" charset="0"/>
                  <a:cs typeface="Arial" panose="020B0604020202020204" pitchFamily="34" charset="0"/>
                </a:rPr>
                <a:t>SEO best practices </a:t>
              </a:r>
            </a:p>
          </p:txBody>
        </p:sp>
      </p:grpSp>
      <p:sp>
        <p:nvSpPr>
          <p:cNvPr id="25" name="Chevron 24">
            <a:extLst>
              <a:ext uri="{FF2B5EF4-FFF2-40B4-BE49-F238E27FC236}">
                <a16:creationId xmlns:a16="http://schemas.microsoft.com/office/drawing/2014/main" xmlns="" id="{E5CB4F3E-81DF-CF47-8D9E-743F3EC857F2}"/>
              </a:ext>
            </a:extLst>
          </p:cNvPr>
          <p:cNvSpPr/>
          <p:nvPr/>
        </p:nvSpPr>
        <p:spPr>
          <a:xfrm rot="10800000">
            <a:off x="8306798" y="1549203"/>
            <a:ext cx="679640" cy="259382"/>
          </a:xfrm>
          <a:prstGeom prst="chevron">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600" b="1" dirty="0">
              <a:solidFill>
                <a:prstClr val="white"/>
              </a:solidFill>
              <a:latin typeface="Arial" charset="0"/>
              <a:cs typeface="Arial" charset="0"/>
            </a:endParaRPr>
          </a:p>
        </p:txBody>
      </p:sp>
    </p:spTree>
    <p:extLst>
      <p:ext uri="{BB962C8B-B14F-4D97-AF65-F5344CB8AC3E}">
        <p14:creationId xmlns:p14="http://schemas.microsoft.com/office/powerpoint/2010/main" val="526390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CBC2E245-D928-F549-B08F-0BC4A25B9C47}"/>
              </a:ext>
            </a:extLst>
          </p:cNvPr>
          <p:cNvSpPr>
            <a:spLocks noGrp="1"/>
          </p:cNvSpPr>
          <p:nvPr>
            <p:ph type="body" sz="quarter" idx="11"/>
          </p:nvPr>
        </p:nvSpPr>
        <p:spPr>
          <a:xfrm>
            <a:off x="523535" y="1404071"/>
            <a:ext cx="10478762" cy="376237"/>
          </a:xfrm>
        </p:spPr>
        <p:txBody>
          <a:bodyPr>
            <a:noAutofit/>
          </a:bodyPr>
          <a:lstStyle/>
          <a:p>
            <a:r>
              <a:rPr lang="en-US" sz="1800" dirty="0"/>
              <a:t>Build stronger business cases using BrightEdge Opportunity Forecasting </a:t>
            </a:r>
          </a:p>
        </p:txBody>
      </p:sp>
      <p:sp>
        <p:nvSpPr>
          <p:cNvPr id="4" name="Text Placeholder 3">
            <a:extLst>
              <a:ext uri="{FF2B5EF4-FFF2-40B4-BE49-F238E27FC236}">
                <a16:creationId xmlns:a16="http://schemas.microsoft.com/office/drawing/2014/main" xmlns="" id="{010147B0-A0CE-654E-8E75-CF4E03B2B8E9}"/>
              </a:ext>
            </a:extLst>
          </p:cNvPr>
          <p:cNvSpPr>
            <a:spLocks noGrp="1"/>
          </p:cNvSpPr>
          <p:nvPr>
            <p:ph type="body" sz="quarter" idx="24"/>
          </p:nvPr>
        </p:nvSpPr>
        <p:spPr>
          <a:xfrm>
            <a:off x="522117" y="528918"/>
            <a:ext cx="10399063" cy="875153"/>
          </a:xfrm>
        </p:spPr>
        <p:txBody>
          <a:bodyPr>
            <a:normAutofit fontScale="92500"/>
          </a:bodyPr>
          <a:lstStyle/>
          <a:p>
            <a:r>
              <a:rPr lang="en-US" dirty="0"/>
              <a:t>QUANTIFY BUSINESS IMPACT FROM NEW PROJECTS </a:t>
            </a:r>
          </a:p>
        </p:txBody>
      </p:sp>
      <p:pic>
        <p:nvPicPr>
          <p:cNvPr id="6" name="Picture 5">
            <a:extLst>
              <a:ext uri="{FF2B5EF4-FFF2-40B4-BE49-F238E27FC236}">
                <a16:creationId xmlns:a16="http://schemas.microsoft.com/office/drawing/2014/main" xmlns="" id="{A129FDBE-F4BE-CB4C-B339-A6C2F889FFB6}"/>
              </a:ext>
            </a:extLst>
          </p:cNvPr>
          <p:cNvPicPr>
            <a:picLocks noChangeAspect="1"/>
          </p:cNvPicPr>
          <p:nvPr/>
        </p:nvPicPr>
        <p:blipFill>
          <a:blip r:embed="rId3"/>
          <a:stretch>
            <a:fillRect/>
          </a:stretch>
        </p:blipFill>
        <p:spPr>
          <a:xfrm>
            <a:off x="2123768" y="1870437"/>
            <a:ext cx="8465574" cy="470309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39603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quarter" idx="22"/>
          </p:nvPr>
        </p:nvSpPr>
        <p:spPr>
          <a:xfrm>
            <a:off x="515470" y="3748709"/>
            <a:ext cx="5115264" cy="2743200"/>
          </a:xfrm>
        </p:spPr>
        <p:txBody>
          <a:bodyPr>
            <a:normAutofit/>
          </a:bodyPr>
          <a:lstStyle/>
          <a:p>
            <a:pPr marL="342900" indent="-342900">
              <a:buFont typeface="Arial" charset="0"/>
              <a:buChar char="•"/>
            </a:pPr>
            <a:r>
              <a:rPr lang="en-US" dirty="0">
                <a:solidFill>
                  <a:schemeClr val="tx1">
                    <a:lumMod val="65000"/>
                    <a:lumOff val="35000"/>
                  </a:schemeClr>
                </a:solidFill>
              </a:rPr>
              <a:t>Continue wearing the PM Hat™</a:t>
            </a:r>
          </a:p>
          <a:p>
            <a:pPr marL="342900" indent="-342900">
              <a:buFont typeface="Arial" charset="0"/>
              <a:buChar char="•"/>
            </a:pPr>
            <a:r>
              <a:rPr lang="en-US" dirty="0">
                <a:solidFill>
                  <a:schemeClr val="tx1">
                    <a:lumMod val="65000"/>
                    <a:lumOff val="35000"/>
                  </a:schemeClr>
                </a:solidFill>
              </a:rPr>
              <a:t>Complications can (and will) arise. Take initiative to weigh in and mediate</a:t>
            </a:r>
          </a:p>
          <a:p>
            <a:pPr marL="342900" indent="-342900">
              <a:buFont typeface="Arial" charset="0"/>
              <a:buChar char="•"/>
            </a:pPr>
            <a:r>
              <a:rPr lang="en-US" dirty="0">
                <a:solidFill>
                  <a:schemeClr val="tx1">
                    <a:lumMod val="65000"/>
                    <a:lumOff val="35000"/>
                  </a:schemeClr>
                </a:solidFill>
              </a:rPr>
              <a:t>Know where you are in the sprint cycle. </a:t>
            </a:r>
          </a:p>
          <a:p>
            <a:pPr marL="342900" indent="-342900">
              <a:buFont typeface="Arial" charset="0"/>
              <a:buChar char="•"/>
            </a:pPr>
            <a:r>
              <a:rPr lang="en-US" dirty="0">
                <a:solidFill>
                  <a:schemeClr val="tx1">
                    <a:lumMod val="65000"/>
                    <a:lumOff val="35000"/>
                  </a:schemeClr>
                </a:solidFill>
              </a:rPr>
              <a:t>Project manage non-technical stakeholders on timing and materials needed from them </a:t>
            </a:r>
          </a:p>
          <a:p>
            <a:pPr marL="342900" indent="-342900">
              <a:buFont typeface="Arial" charset="0"/>
              <a:buChar char="•"/>
            </a:pPr>
            <a:r>
              <a:rPr lang="en-US" dirty="0">
                <a:solidFill>
                  <a:schemeClr val="tx1">
                    <a:lumMod val="65000"/>
                    <a:lumOff val="35000"/>
                  </a:schemeClr>
                </a:solidFill>
              </a:rPr>
              <a:t>Participate in QA and deployment</a:t>
            </a:r>
          </a:p>
        </p:txBody>
      </p:sp>
      <p:sp>
        <p:nvSpPr>
          <p:cNvPr id="4" name="Text Placeholder 3"/>
          <p:cNvSpPr>
            <a:spLocks noGrp="1"/>
          </p:cNvSpPr>
          <p:nvPr>
            <p:ph type="body" sz="quarter" idx="16"/>
          </p:nvPr>
        </p:nvSpPr>
        <p:spPr>
          <a:xfrm>
            <a:off x="515471" y="528507"/>
            <a:ext cx="5056993" cy="1082559"/>
          </a:xfrm>
        </p:spPr>
        <p:txBody>
          <a:bodyPr/>
          <a:lstStyle/>
          <a:p>
            <a:r>
              <a:rPr lang="en-US" dirty="0">
                <a:solidFill>
                  <a:schemeClr val="bg2">
                    <a:lumMod val="10000"/>
                  </a:schemeClr>
                </a:solidFill>
              </a:rPr>
              <a:t>Step 3 - IMPLEMENT</a:t>
            </a:r>
          </a:p>
        </p:txBody>
      </p:sp>
      <p:sp>
        <p:nvSpPr>
          <p:cNvPr id="3" name="Text Placeholder 2"/>
          <p:cNvSpPr>
            <a:spLocks noGrp="1"/>
          </p:cNvSpPr>
          <p:nvPr>
            <p:ph type="body" sz="quarter" idx="14"/>
          </p:nvPr>
        </p:nvSpPr>
        <p:spPr>
          <a:xfrm>
            <a:off x="515470" y="1089119"/>
            <a:ext cx="5056993" cy="376237"/>
          </a:xfrm>
        </p:spPr>
        <p:txBody>
          <a:bodyPr>
            <a:noAutofit/>
          </a:bodyPr>
          <a:lstStyle/>
          <a:p>
            <a:r>
              <a:rPr lang="en-US" sz="1800" dirty="0">
                <a:solidFill>
                  <a:schemeClr val="bg2">
                    <a:lumMod val="10000"/>
                  </a:schemeClr>
                </a:solidFill>
              </a:rPr>
              <a:t>Drive your projects forward</a:t>
            </a:r>
          </a:p>
        </p:txBody>
      </p:sp>
      <p:pic>
        <p:nvPicPr>
          <p:cNvPr id="7" name="Picture Placeholder 6"/>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82731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E06C3E3C-3220-4B4F-90C7-21E7DE1858F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470"/>
          <a:stretch/>
        </p:blipFill>
        <p:spPr>
          <a:xfrm>
            <a:off x="3105150" y="0"/>
            <a:ext cx="9086849" cy="6858000"/>
          </a:xfrm>
          <a:prstGeom prst="rect">
            <a:avLst/>
          </a:prstGeom>
        </p:spPr>
      </p:pic>
      <p:sp>
        <p:nvSpPr>
          <p:cNvPr id="14" name="Text Placeholder 13">
            <a:extLst>
              <a:ext uri="{FF2B5EF4-FFF2-40B4-BE49-F238E27FC236}">
                <a16:creationId xmlns:a16="http://schemas.microsoft.com/office/drawing/2014/main" xmlns="" id="{86CF7B55-159E-3641-9A39-D15E9FF54C27}"/>
              </a:ext>
            </a:extLst>
          </p:cNvPr>
          <p:cNvSpPr>
            <a:spLocks noGrp="1"/>
          </p:cNvSpPr>
          <p:nvPr>
            <p:ph type="body" sz="quarter" idx="24"/>
          </p:nvPr>
        </p:nvSpPr>
        <p:spPr>
          <a:xfrm>
            <a:off x="32010" y="2156861"/>
            <a:ext cx="3114509" cy="2428853"/>
          </a:xfrm>
        </p:spPr>
        <p:txBody>
          <a:bodyPr>
            <a:normAutofit/>
          </a:bodyPr>
          <a:lstStyle/>
          <a:p>
            <a:pPr algn="ctr"/>
            <a:r>
              <a:rPr lang="en-US" dirty="0">
                <a:solidFill>
                  <a:schemeClr val="bg2">
                    <a:lumMod val="25000"/>
                  </a:schemeClr>
                </a:solidFill>
              </a:rPr>
              <a:t>STEP 4 - MEASURE </a:t>
            </a:r>
          </a:p>
        </p:txBody>
      </p:sp>
      <p:grpSp>
        <p:nvGrpSpPr>
          <p:cNvPr id="19" name="Group 18">
            <a:extLst>
              <a:ext uri="{FF2B5EF4-FFF2-40B4-BE49-F238E27FC236}">
                <a16:creationId xmlns:a16="http://schemas.microsoft.com/office/drawing/2014/main" xmlns="" id="{F2D39EC4-7E2D-C846-8A23-65DACDF6CBFD}"/>
              </a:ext>
            </a:extLst>
          </p:cNvPr>
          <p:cNvGrpSpPr/>
          <p:nvPr/>
        </p:nvGrpSpPr>
        <p:grpSpPr>
          <a:xfrm>
            <a:off x="4646327" y="650405"/>
            <a:ext cx="6388217" cy="5587820"/>
            <a:chOff x="4819276" y="319804"/>
            <a:chExt cx="6388217" cy="5587820"/>
          </a:xfrm>
        </p:grpSpPr>
        <p:grpSp>
          <p:nvGrpSpPr>
            <p:cNvPr id="13" name="Group 12">
              <a:extLst>
                <a:ext uri="{FF2B5EF4-FFF2-40B4-BE49-F238E27FC236}">
                  <a16:creationId xmlns:a16="http://schemas.microsoft.com/office/drawing/2014/main" xmlns="" id="{75A01CD7-3097-0D42-B1FD-0B1B9066FF84}"/>
                </a:ext>
              </a:extLst>
            </p:cNvPr>
            <p:cNvGrpSpPr/>
            <p:nvPr/>
          </p:nvGrpSpPr>
          <p:grpSpPr>
            <a:xfrm>
              <a:off x="4955579" y="1334695"/>
              <a:ext cx="4543782" cy="905038"/>
              <a:chOff x="4931816" y="1274904"/>
              <a:chExt cx="5379108" cy="925998"/>
            </a:xfrm>
          </p:grpSpPr>
          <p:sp>
            <p:nvSpPr>
              <p:cNvPr id="10" name="Right Arrow 9">
                <a:extLst>
                  <a:ext uri="{FF2B5EF4-FFF2-40B4-BE49-F238E27FC236}">
                    <a16:creationId xmlns:a16="http://schemas.microsoft.com/office/drawing/2014/main" xmlns="" id="{1D031014-B482-2F4B-8C35-A605F8C6E00B}"/>
                  </a:ext>
                </a:extLst>
              </p:cNvPr>
              <p:cNvSpPr/>
              <p:nvPr/>
            </p:nvSpPr>
            <p:spPr>
              <a:xfrm>
                <a:off x="5230420" y="1645990"/>
                <a:ext cx="800134" cy="554912"/>
              </a:xfrm>
              <a:prstGeom prst="rightArrow">
                <a:avLst>
                  <a:gd name="adj1" fmla="val 50000"/>
                  <a:gd name="adj2"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xmlns="" id="{C5493983-E404-7444-8FDE-1732640F35E0}"/>
                  </a:ext>
                </a:extLst>
              </p:cNvPr>
              <p:cNvSpPr/>
              <p:nvPr/>
            </p:nvSpPr>
            <p:spPr>
              <a:xfrm>
                <a:off x="4931816" y="1274904"/>
                <a:ext cx="298605" cy="78566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9" name="Right Arrow 28">
                <a:extLst>
                  <a:ext uri="{FF2B5EF4-FFF2-40B4-BE49-F238E27FC236}">
                    <a16:creationId xmlns:a16="http://schemas.microsoft.com/office/drawing/2014/main" xmlns="" id="{1D031014-B482-2F4B-8C35-A605F8C6E00B}"/>
                  </a:ext>
                </a:extLst>
              </p:cNvPr>
              <p:cNvSpPr/>
              <p:nvPr/>
            </p:nvSpPr>
            <p:spPr>
              <a:xfrm rot="10800000">
                <a:off x="8511348" y="1644331"/>
                <a:ext cx="1667979" cy="554912"/>
              </a:xfrm>
              <a:prstGeom prst="rightArrow">
                <a:avLst>
                  <a:gd name="adj1" fmla="val 50000"/>
                  <a:gd name="adj2"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0" name="Rectangle 29">
                <a:extLst>
                  <a:ext uri="{FF2B5EF4-FFF2-40B4-BE49-F238E27FC236}">
                    <a16:creationId xmlns:a16="http://schemas.microsoft.com/office/drawing/2014/main" xmlns="" id="{C5493983-E404-7444-8FDE-1732640F35E0}"/>
                  </a:ext>
                </a:extLst>
              </p:cNvPr>
              <p:cNvSpPr/>
              <p:nvPr/>
            </p:nvSpPr>
            <p:spPr>
              <a:xfrm rot="10800000">
                <a:off x="10012319" y="1279040"/>
                <a:ext cx="298605" cy="78566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6" name="Rounded Rectangle 5">
              <a:extLst>
                <a:ext uri="{FF2B5EF4-FFF2-40B4-BE49-F238E27FC236}">
                  <a16:creationId xmlns:a16="http://schemas.microsoft.com/office/drawing/2014/main" xmlns="" id="{0869D65E-A0BB-624D-A93E-ADD77F84FB3E}"/>
                </a:ext>
              </a:extLst>
            </p:cNvPr>
            <p:cNvSpPr/>
            <p:nvPr/>
          </p:nvSpPr>
          <p:spPr>
            <a:xfrm>
              <a:off x="4819276" y="331842"/>
              <a:ext cx="2100262" cy="1026659"/>
            </a:xfrm>
            <a:prstGeom prst="roundRect">
              <a:avLst/>
            </a:prstGeom>
            <a:solidFill>
              <a:schemeClr val="accent5">
                <a:lumMod val="20000"/>
                <a:lumOff val="80000"/>
                <a:alpha val="8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Arial" panose="020B0604020202020204" pitchFamily="34" charset="0"/>
                </a:rPr>
                <a:t>Keywords/Pages on Page 1</a:t>
              </a:r>
            </a:p>
          </p:txBody>
        </p:sp>
        <p:sp>
          <p:nvSpPr>
            <p:cNvPr id="15" name="Rounded Rectangle 14">
              <a:extLst>
                <a:ext uri="{FF2B5EF4-FFF2-40B4-BE49-F238E27FC236}">
                  <a16:creationId xmlns:a16="http://schemas.microsoft.com/office/drawing/2014/main" xmlns="" id="{F6DD2E36-D82E-5A4A-8D3A-E56ECC638591}"/>
                </a:ext>
              </a:extLst>
            </p:cNvPr>
            <p:cNvSpPr/>
            <p:nvPr/>
          </p:nvSpPr>
          <p:spPr>
            <a:xfrm>
              <a:off x="5871973" y="1456073"/>
              <a:ext cx="2100262" cy="1026659"/>
            </a:xfrm>
            <a:prstGeom prst="roundRect">
              <a:avLst/>
            </a:prstGeom>
            <a:solidFill>
              <a:schemeClr val="accent5">
                <a:lumMod val="20000"/>
                <a:lumOff val="80000"/>
                <a:alpha val="8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Arial" panose="020B0604020202020204" pitchFamily="34" charset="0"/>
                </a:rPr>
                <a:t>Organic Sessions</a:t>
              </a:r>
            </a:p>
          </p:txBody>
        </p:sp>
        <p:sp>
          <p:nvSpPr>
            <p:cNvPr id="16" name="Rounded Rectangle 15">
              <a:extLst>
                <a:ext uri="{FF2B5EF4-FFF2-40B4-BE49-F238E27FC236}">
                  <a16:creationId xmlns:a16="http://schemas.microsoft.com/office/drawing/2014/main" xmlns="" id="{72131415-2199-D94A-A166-1251C1FF6C9F}"/>
                </a:ext>
              </a:extLst>
            </p:cNvPr>
            <p:cNvSpPr/>
            <p:nvPr/>
          </p:nvSpPr>
          <p:spPr>
            <a:xfrm>
              <a:off x="6971204" y="2594592"/>
              <a:ext cx="2100262" cy="1026659"/>
            </a:xfrm>
            <a:prstGeom prst="roundRect">
              <a:avLst/>
            </a:prstGeom>
            <a:solidFill>
              <a:schemeClr val="accent5">
                <a:lumMod val="20000"/>
                <a:lumOff val="80000"/>
                <a:alpha val="8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Arial" panose="020B0604020202020204" pitchFamily="34" charset="0"/>
                </a:rPr>
                <a:t>New Visitors </a:t>
              </a:r>
            </a:p>
          </p:txBody>
        </p:sp>
        <p:sp>
          <p:nvSpPr>
            <p:cNvPr id="17" name="Rounded Rectangle 16">
              <a:extLst>
                <a:ext uri="{FF2B5EF4-FFF2-40B4-BE49-F238E27FC236}">
                  <a16:creationId xmlns:a16="http://schemas.microsoft.com/office/drawing/2014/main" xmlns="" id="{B57D94EA-4EB0-E149-B871-EF5B9BDEC676}"/>
                </a:ext>
              </a:extLst>
            </p:cNvPr>
            <p:cNvSpPr/>
            <p:nvPr/>
          </p:nvSpPr>
          <p:spPr>
            <a:xfrm>
              <a:off x="8034978" y="3748086"/>
              <a:ext cx="2100262" cy="1026659"/>
            </a:xfrm>
            <a:prstGeom prst="roundRect">
              <a:avLst/>
            </a:prstGeom>
            <a:solidFill>
              <a:schemeClr val="accent5">
                <a:lumMod val="20000"/>
                <a:lumOff val="80000"/>
                <a:alpha val="8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Arial" panose="020B0604020202020204" pitchFamily="34" charset="0"/>
                </a:rPr>
                <a:t>Conversions</a:t>
              </a:r>
            </a:p>
          </p:txBody>
        </p:sp>
        <p:sp>
          <p:nvSpPr>
            <p:cNvPr id="18" name="Rounded Rectangle 17">
              <a:extLst>
                <a:ext uri="{FF2B5EF4-FFF2-40B4-BE49-F238E27FC236}">
                  <a16:creationId xmlns:a16="http://schemas.microsoft.com/office/drawing/2014/main" xmlns="" id="{D8A0F5CE-1DF8-EA4B-A018-EB2238A46749}"/>
                </a:ext>
              </a:extLst>
            </p:cNvPr>
            <p:cNvSpPr/>
            <p:nvPr/>
          </p:nvSpPr>
          <p:spPr>
            <a:xfrm>
              <a:off x="9107231" y="4880965"/>
              <a:ext cx="2100262" cy="1026659"/>
            </a:xfrm>
            <a:prstGeom prst="roundRect">
              <a:avLst/>
            </a:prstGeom>
            <a:solidFill>
              <a:schemeClr val="accent5">
                <a:lumMod val="20000"/>
                <a:lumOff val="80000"/>
                <a:alpha val="8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Arial" panose="020B0604020202020204" pitchFamily="34" charset="0"/>
                </a:rPr>
                <a:t>Revenue</a:t>
              </a:r>
            </a:p>
          </p:txBody>
        </p:sp>
        <p:grpSp>
          <p:nvGrpSpPr>
            <p:cNvPr id="28" name="Group 27">
              <a:extLst>
                <a:ext uri="{FF2B5EF4-FFF2-40B4-BE49-F238E27FC236}">
                  <a16:creationId xmlns:a16="http://schemas.microsoft.com/office/drawing/2014/main" xmlns="" id="{21D1357A-863A-AD4E-9A8E-AF762910E717}"/>
                </a:ext>
              </a:extLst>
            </p:cNvPr>
            <p:cNvGrpSpPr/>
            <p:nvPr/>
          </p:nvGrpSpPr>
          <p:grpSpPr>
            <a:xfrm>
              <a:off x="6043089" y="2488029"/>
              <a:ext cx="928115" cy="905038"/>
              <a:chOff x="4914901" y="1289523"/>
              <a:chExt cx="1098739" cy="925998"/>
            </a:xfrm>
          </p:grpSpPr>
          <p:sp>
            <p:nvSpPr>
              <p:cNvPr id="32" name="Right Arrow 31">
                <a:extLst>
                  <a:ext uri="{FF2B5EF4-FFF2-40B4-BE49-F238E27FC236}">
                    <a16:creationId xmlns:a16="http://schemas.microsoft.com/office/drawing/2014/main" xmlns="" id="{2DB7A51A-3170-6F4C-9D8A-B9E6E65BCF96}"/>
                  </a:ext>
                </a:extLst>
              </p:cNvPr>
              <p:cNvSpPr/>
              <p:nvPr/>
            </p:nvSpPr>
            <p:spPr>
              <a:xfrm>
                <a:off x="5213506" y="1660609"/>
                <a:ext cx="800134" cy="554912"/>
              </a:xfrm>
              <a:prstGeom prst="rightArrow">
                <a:avLst>
                  <a:gd name="adj1" fmla="val 50000"/>
                  <a:gd name="adj2"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3" name="Rectangle 32">
                <a:extLst>
                  <a:ext uri="{FF2B5EF4-FFF2-40B4-BE49-F238E27FC236}">
                    <a16:creationId xmlns:a16="http://schemas.microsoft.com/office/drawing/2014/main" xmlns="" id="{6DC9AA21-5AD4-1141-A6FA-E7DD4F091607}"/>
                  </a:ext>
                </a:extLst>
              </p:cNvPr>
              <p:cNvSpPr/>
              <p:nvPr/>
            </p:nvSpPr>
            <p:spPr>
              <a:xfrm>
                <a:off x="4914901" y="1289523"/>
                <a:ext cx="298605" cy="78566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35" name="Group 34">
              <a:extLst>
                <a:ext uri="{FF2B5EF4-FFF2-40B4-BE49-F238E27FC236}">
                  <a16:creationId xmlns:a16="http://schemas.microsoft.com/office/drawing/2014/main" xmlns="" id="{6E3C6A28-4B84-A849-BA36-82A90DF610B3}"/>
                </a:ext>
              </a:extLst>
            </p:cNvPr>
            <p:cNvGrpSpPr/>
            <p:nvPr/>
          </p:nvGrpSpPr>
          <p:grpSpPr>
            <a:xfrm>
              <a:off x="7109860" y="3621251"/>
              <a:ext cx="928115" cy="905038"/>
              <a:chOff x="4914901" y="1289523"/>
              <a:chExt cx="1098739" cy="925998"/>
            </a:xfrm>
          </p:grpSpPr>
          <p:sp>
            <p:nvSpPr>
              <p:cNvPr id="36" name="Right Arrow 35">
                <a:extLst>
                  <a:ext uri="{FF2B5EF4-FFF2-40B4-BE49-F238E27FC236}">
                    <a16:creationId xmlns:a16="http://schemas.microsoft.com/office/drawing/2014/main" xmlns="" id="{5DEA198E-DF89-A844-B537-A54429A22AEF}"/>
                  </a:ext>
                </a:extLst>
              </p:cNvPr>
              <p:cNvSpPr/>
              <p:nvPr/>
            </p:nvSpPr>
            <p:spPr>
              <a:xfrm>
                <a:off x="5213506" y="1660609"/>
                <a:ext cx="800134" cy="554912"/>
              </a:xfrm>
              <a:prstGeom prst="rightArrow">
                <a:avLst>
                  <a:gd name="adj1" fmla="val 50000"/>
                  <a:gd name="adj2"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7" name="Rectangle 36">
                <a:extLst>
                  <a:ext uri="{FF2B5EF4-FFF2-40B4-BE49-F238E27FC236}">
                    <a16:creationId xmlns:a16="http://schemas.microsoft.com/office/drawing/2014/main" xmlns="" id="{D10D31BD-EFBF-2B49-AC67-17DD16EA46E9}"/>
                  </a:ext>
                </a:extLst>
              </p:cNvPr>
              <p:cNvSpPr/>
              <p:nvPr/>
            </p:nvSpPr>
            <p:spPr>
              <a:xfrm>
                <a:off x="4914901" y="1289523"/>
                <a:ext cx="298605" cy="78566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38" name="Group 37">
              <a:extLst>
                <a:ext uri="{FF2B5EF4-FFF2-40B4-BE49-F238E27FC236}">
                  <a16:creationId xmlns:a16="http://schemas.microsoft.com/office/drawing/2014/main" xmlns="" id="{4DDA155A-814F-EB4E-A0C8-6BB7F442F29F}"/>
                </a:ext>
              </a:extLst>
            </p:cNvPr>
            <p:cNvGrpSpPr/>
            <p:nvPr/>
          </p:nvGrpSpPr>
          <p:grpSpPr>
            <a:xfrm>
              <a:off x="8179116" y="4760433"/>
              <a:ext cx="928115" cy="905038"/>
              <a:chOff x="4914901" y="1325973"/>
              <a:chExt cx="1098739" cy="925998"/>
            </a:xfrm>
          </p:grpSpPr>
          <p:sp>
            <p:nvSpPr>
              <p:cNvPr id="39" name="Right Arrow 38">
                <a:extLst>
                  <a:ext uri="{FF2B5EF4-FFF2-40B4-BE49-F238E27FC236}">
                    <a16:creationId xmlns:a16="http://schemas.microsoft.com/office/drawing/2014/main" xmlns="" id="{A9A34FE4-1CEC-1244-84E7-46E28875F492}"/>
                  </a:ext>
                </a:extLst>
              </p:cNvPr>
              <p:cNvSpPr/>
              <p:nvPr/>
            </p:nvSpPr>
            <p:spPr>
              <a:xfrm>
                <a:off x="5213506" y="1697059"/>
                <a:ext cx="800134" cy="554912"/>
              </a:xfrm>
              <a:prstGeom prst="rightArrow">
                <a:avLst>
                  <a:gd name="adj1" fmla="val 50000"/>
                  <a:gd name="adj2"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0" name="Rectangle 39">
                <a:extLst>
                  <a:ext uri="{FF2B5EF4-FFF2-40B4-BE49-F238E27FC236}">
                    <a16:creationId xmlns:a16="http://schemas.microsoft.com/office/drawing/2014/main" xmlns="" id="{8B4A7E26-7D1B-284B-B06E-C3AE41B73372}"/>
                  </a:ext>
                </a:extLst>
              </p:cNvPr>
              <p:cNvSpPr/>
              <p:nvPr/>
            </p:nvSpPr>
            <p:spPr>
              <a:xfrm>
                <a:off x="4914901" y="1325973"/>
                <a:ext cx="298605" cy="78566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26" name="Rounded Rectangle 25">
              <a:extLst>
                <a:ext uri="{FF2B5EF4-FFF2-40B4-BE49-F238E27FC236}">
                  <a16:creationId xmlns:a16="http://schemas.microsoft.com/office/drawing/2014/main" xmlns="" id="{0869D65E-A0BB-624D-A93E-ADD77F84FB3E}"/>
                </a:ext>
              </a:extLst>
            </p:cNvPr>
            <p:cNvSpPr/>
            <p:nvPr/>
          </p:nvSpPr>
          <p:spPr>
            <a:xfrm>
              <a:off x="7664547" y="319804"/>
              <a:ext cx="2100262" cy="1026659"/>
            </a:xfrm>
            <a:prstGeom prst="roundRect">
              <a:avLst/>
            </a:prstGeom>
            <a:solidFill>
              <a:schemeClr val="accent5">
                <a:lumMod val="20000"/>
                <a:lumOff val="80000"/>
                <a:alpha val="8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Arial" panose="020B0604020202020204" pitchFamily="34" charset="0"/>
                </a:rPr>
                <a:t>Share of Voice Increase </a:t>
              </a:r>
            </a:p>
          </p:txBody>
        </p:sp>
      </p:grpSp>
      <p:sp>
        <p:nvSpPr>
          <p:cNvPr id="2" name="Rounded Rectangle 1">
            <a:extLst>
              <a:ext uri="{FF2B5EF4-FFF2-40B4-BE49-F238E27FC236}">
                <a16:creationId xmlns:a16="http://schemas.microsoft.com/office/drawing/2014/main" xmlns="" id="{45F555E7-1AE2-F943-9149-EA925ACB3813}"/>
              </a:ext>
            </a:extLst>
          </p:cNvPr>
          <p:cNvSpPr/>
          <p:nvPr/>
        </p:nvSpPr>
        <p:spPr>
          <a:xfrm>
            <a:off x="3657599" y="4032223"/>
            <a:ext cx="8101585" cy="2309200"/>
          </a:xfrm>
          <a:prstGeom prst="roundRect">
            <a:avLst/>
          </a:prstGeom>
          <a:noFill/>
          <a:ln w="9525">
            <a:solidFill>
              <a:schemeClr val="accent3">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TextBox 2">
            <a:extLst>
              <a:ext uri="{FF2B5EF4-FFF2-40B4-BE49-F238E27FC236}">
                <a16:creationId xmlns:a16="http://schemas.microsoft.com/office/drawing/2014/main" xmlns="" id="{C7F054E0-8B1C-F74D-B118-3F3DDCC9CFC4}"/>
              </a:ext>
            </a:extLst>
          </p:cNvPr>
          <p:cNvSpPr txBox="1"/>
          <p:nvPr/>
        </p:nvSpPr>
        <p:spPr>
          <a:xfrm>
            <a:off x="3657599" y="5042939"/>
            <a:ext cx="1377265" cy="646331"/>
          </a:xfrm>
          <a:prstGeom prst="rect">
            <a:avLst/>
          </a:prstGeom>
          <a:noFill/>
        </p:spPr>
        <p:txBody>
          <a:bodyPr wrap="square" rtlCol="0">
            <a:spAutoFit/>
          </a:bodyPr>
          <a:lstStyle/>
          <a:p>
            <a:r>
              <a:rPr lang="en-US" b="1" dirty="0">
                <a:solidFill>
                  <a:schemeClr val="bg1"/>
                </a:solidFill>
                <a:latin typeface="Arial" panose="020B0604020202020204" pitchFamily="34" charset="0"/>
              </a:rPr>
              <a:t>Executive audience</a:t>
            </a:r>
          </a:p>
        </p:txBody>
      </p:sp>
      <p:sp>
        <p:nvSpPr>
          <p:cNvPr id="27" name="TextBox 26">
            <a:extLst>
              <a:ext uri="{FF2B5EF4-FFF2-40B4-BE49-F238E27FC236}">
                <a16:creationId xmlns:a16="http://schemas.microsoft.com/office/drawing/2014/main" xmlns="" id="{E703E5B4-3760-9E4C-A5F2-FD21A7B30663}"/>
              </a:ext>
            </a:extLst>
          </p:cNvPr>
          <p:cNvSpPr txBox="1"/>
          <p:nvPr/>
        </p:nvSpPr>
        <p:spPr>
          <a:xfrm>
            <a:off x="3679123" y="1880244"/>
            <a:ext cx="802160" cy="646331"/>
          </a:xfrm>
          <a:prstGeom prst="rect">
            <a:avLst/>
          </a:prstGeom>
          <a:noFill/>
        </p:spPr>
        <p:txBody>
          <a:bodyPr wrap="square" rtlCol="0">
            <a:spAutoFit/>
          </a:bodyPr>
          <a:lstStyle/>
          <a:p>
            <a:r>
              <a:rPr lang="en-US" b="1" dirty="0">
                <a:solidFill>
                  <a:schemeClr val="bg1"/>
                </a:solidFill>
                <a:latin typeface="Arial" panose="020B0604020202020204" pitchFamily="34" charset="0"/>
              </a:rPr>
              <a:t>SEO KPIs </a:t>
            </a:r>
          </a:p>
        </p:txBody>
      </p:sp>
      <p:sp>
        <p:nvSpPr>
          <p:cNvPr id="34" name="Rounded Rectangle 33">
            <a:extLst>
              <a:ext uri="{FF2B5EF4-FFF2-40B4-BE49-F238E27FC236}">
                <a16:creationId xmlns:a16="http://schemas.microsoft.com/office/drawing/2014/main" xmlns="" id="{CC4B08F0-E178-464A-980C-046F80ADC7C7}"/>
              </a:ext>
            </a:extLst>
          </p:cNvPr>
          <p:cNvSpPr/>
          <p:nvPr/>
        </p:nvSpPr>
        <p:spPr>
          <a:xfrm>
            <a:off x="3291303" y="567784"/>
            <a:ext cx="7936397" cy="3412007"/>
          </a:xfrm>
          <a:prstGeom prst="roundRect">
            <a:avLst/>
          </a:prstGeom>
          <a:noFill/>
          <a:ln w="9525">
            <a:solidFill>
              <a:schemeClr val="accent3">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4195648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E2F05532-6F22-464E-9E2C-FF4C8024DF0B}"/>
              </a:ext>
            </a:extLst>
          </p:cNvPr>
          <p:cNvSpPr>
            <a:spLocks noGrp="1"/>
          </p:cNvSpPr>
          <p:nvPr>
            <p:ph type="body" sz="quarter" idx="11"/>
          </p:nvPr>
        </p:nvSpPr>
        <p:spPr/>
        <p:txBody>
          <a:bodyPr/>
          <a:lstStyle/>
          <a:p>
            <a:r>
              <a:rPr lang="en-US" dirty="0"/>
              <a:t>Monitor if core KPIs are moving toward the right direction for the site and for the projects </a:t>
            </a:r>
          </a:p>
        </p:txBody>
      </p:sp>
      <p:sp>
        <p:nvSpPr>
          <p:cNvPr id="4" name="Text Placeholder 3">
            <a:extLst>
              <a:ext uri="{FF2B5EF4-FFF2-40B4-BE49-F238E27FC236}">
                <a16:creationId xmlns:a16="http://schemas.microsoft.com/office/drawing/2014/main" xmlns="" id="{FFD32C5F-7ED6-1948-AEF4-E915B13D8812}"/>
              </a:ext>
            </a:extLst>
          </p:cNvPr>
          <p:cNvSpPr>
            <a:spLocks noGrp="1"/>
          </p:cNvSpPr>
          <p:nvPr>
            <p:ph type="body" sz="quarter" idx="24"/>
          </p:nvPr>
        </p:nvSpPr>
        <p:spPr/>
        <p:txBody>
          <a:bodyPr/>
          <a:lstStyle/>
          <a:p>
            <a:r>
              <a:rPr lang="en-US" dirty="0">
                <a:solidFill>
                  <a:schemeClr val="bg2">
                    <a:lumMod val="10000"/>
                  </a:schemeClr>
                </a:solidFill>
              </a:rPr>
              <a:t>DASHBOARDS OF SITE KPIS</a:t>
            </a:r>
          </a:p>
        </p:txBody>
      </p:sp>
      <p:pic>
        <p:nvPicPr>
          <p:cNvPr id="6" name="Picture 5">
            <a:extLst>
              <a:ext uri="{FF2B5EF4-FFF2-40B4-BE49-F238E27FC236}">
                <a16:creationId xmlns:a16="http://schemas.microsoft.com/office/drawing/2014/main" xmlns="" id="{F89CF689-0A18-A345-B4F5-A151E73084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2962" y="1321637"/>
            <a:ext cx="10708479" cy="503666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97326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quarter" idx="22"/>
          </p:nvPr>
        </p:nvSpPr>
        <p:spPr>
          <a:xfrm>
            <a:off x="523536" y="4775199"/>
            <a:ext cx="5115264" cy="1473201"/>
          </a:xfrm>
        </p:spPr>
        <p:txBody>
          <a:bodyPr>
            <a:normAutofit/>
          </a:bodyPr>
          <a:lstStyle/>
          <a:p>
            <a:pPr marL="342900" indent="-342900">
              <a:buFont typeface="Arial" charset="0"/>
              <a:buChar char="•"/>
            </a:pPr>
            <a:r>
              <a:rPr lang="en-US" dirty="0">
                <a:solidFill>
                  <a:schemeClr val="tx1">
                    <a:lumMod val="65000"/>
                    <a:lumOff val="35000"/>
                  </a:schemeClr>
                </a:solidFill>
              </a:rPr>
              <a:t>Elevate data—not just up, but laterally</a:t>
            </a:r>
          </a:p>
          <a:p>
            <a:pPr marL="342900" indent="-342900">
              <a:buFont typeface="Arial" charset="0"/>
              <a:buChar char="•"/>
            </a:pPr>
            <a:r>
              <a:rPr lang="en-US" dirty="0">
                <a:solidFill>
                  <a:schemeClr val="tx1">
                    <a:lumMod val="65000"/>
                    <a:lumOff val="35000"/>
                  </a:schemeClr>
                </a:solidFill>
              </a:rPr>
              <a:t>Share numbers not just with stakeholders, but team members</a:t>
            </a:r>
          </a:p>
          <a:p>
            <a:pPr marL="342900" indent="-342900">
              <a:buFont typeface="Arial" charset="0"/>
              <a:buChar char="•"/>
            </a:pPr>
            <a:endParaRPr lang="en-US" dirty="0">
              <a:solidFill>
                <a:schemeClr val="tx1">
                  <a:lumMod val="65000"/>
                  <a:lumOff val="35000"/>
                </a:schemeClr>
              </a:solidFill>
            </a:endParaRPr>
          </a:p>
        </p:txBody>
      </p:sp>
      <p:sp>
        <p:nvSpPr>
          <p:cNvPr id="4" name="Text Placeholder 3"/>
          <p:cNvSpPr>
            <a:spLocks noGrp="1"/>
          </p:cNvSpPr>
          <p:nvPr>
            <p:ph type="body" sz="quarter" idx="16"/>
          </p:nvPr>
        </p:nvSpPr>
        <p:spPr>
          <a:xfrm>
            <a:off x="515471" y="528507"/>
            <a:ext cx="5056993" cy="1082559"/>
          </a:xfrm>
        </p:spPr>
        <p:txBody>
          <a:bodyPr>
            <a:normAutofit fontScale="92500"/>
          </a:bodyPr>
          <a:lstStyle/>
          <a:p>
            <a:r>
              <a:rPr lang="en-US" dirty="0">
                <a:solidFill>
                  <a:schemeClr val="bg2">
                    <a:lumMod val="10000"/>
                  </a:schemeClr>
                </a:solidFill>
              </a:rPr>
              <a:t>STEP 5 - PROVIDE FEEDBACK, SHARE WINS</a:t>
            </a:r>
          </a:p>
        </p:txBody>
      </p:sp>
      <p:sp>
        <p:nvSpPr>
          <p:cNvPr id="3" name="Text Placeholder 2"/>
          <p:cNvSpPr>
            <a:spLocks noGrp="1"/>
          </p:cNvSpPr>
          <p:nvPr>
            <p:ph type="body" sz="quarter" idx="14"/>
          </p:nvPr>
        </p:nvSpPr>
        <p:spPr>
          <a:xfrm>
            <a:off x="515471" y="1611066"/>
            <a:ext cx="5056993" cy="376237"/>
          </a:xfrm>
        </p:spPr>
        <p:txBody>
          <a:bodyPr>
            <a:noAutofit/>
          </a:bodyPr>
          <a:lstStyle/>
          <a:p>
            <a:r>
              <a:rPr lang="en-US" sz="1800" dirty="0">
                <a:solidFill>
                  <a:schemeClr val="bg2">
                    <a:lumMod val="10000"/>
                  </a:schemeClr>
                </a:solidFill>
              </a:rPr>
              <a:t>Keep people engaged, show your results</a:t>
            </a:r>
          </a:p>
        </p:txBody>
      </p:sp>
      <p:pic>
        <p:nvPicPr>
          <p:cNvPr id="6" name="Picture Placeholder 5"/>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494629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24"/>
          </p:nvPr>
        </p:nvSpPr>
        <p:spPr>
          <a:xfrm>
            <a:off x="522118" y="224119"/>
            <a:ext cx="10463382" cy="588682"/>
          </a:xfrm>
        </p:spPr>
        <p:txBody>
          <a:bodyPr/>
          <a:lstStyle/>
          <a:p>
            <a:r>
              <a:rPr lang="en-US" cap="all" dirty="0">
                <a:latin typeface="Arial" panose="020B0604020202020204" pitchFamily="34" charset="0"/>
                <a:cs typeface="Arial" panose="020B0604020202020204" pitchFamily="34" charset="0"/>
              </a:rPr>
              <a:t>CAPTURE WINS QUICKLY </a:t>
            </a:r>
          </a:p>
        </p:txBody>
      </p:sp>
      <p:sp>
        <p:nvSpPr>
          <p:cNvPr id="13" name="Content Placeholder 1">
            <a:extLst>
              <a:ext uri="{FF2B5EF4-FFF2-40B4-BE49-F238E27FC236}">
                <a16:creationId xmlns:a16="http://schemas.microsoft.com/office/drawing/2014/main" xmlns="" id="{810A6E36-AE4A-5E43-99CD-309987E96038}"/>
              </a:ext>
            </a:extLst>
          </p:cNvPr>
          <p:cNvSpPr txBox="1">
            <a:spLocks/>
          </p:cNvSpPr>
          <p:nvPr/>
        </p:nvSpPr>
        <p:spPr>
          <a:xfrm>
            <a:off x="522117" y="812801"/>
            <a:ext cx="9121945" cy="1473201"/>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75000"/>
                    <a:lumOff val="25000"/>
                  </a:schemeClr>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lumMod val="75000"/>
                    <a:lumOff val="25000"/>
                  </a:schemeClr>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75000"/>
                    <a:lumOff val="25000"/>
                  </a:schemeClr>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dirty="0">
                <a:solidFill>
                  <a:schemeClr val="tx1">
                    <a:lumMod val="65000"/>
                    <a:lumOff val="35000"/>
                  </a:schemeClr>
                </a:solidFill>
              </a:rPr>
              <a:t>AI-powered BrightEdge Insights surfaces SEO wins for you easily </a:t>
            </a:r>
          </a:p>
          <a:p>
            <a:pPr marL="342900" indent="-342900">
              <a:buFont typeface="Arial" charset="0"/>
              <a:buChar char="•"/>
            </a:pPr>
            <a:endParaRPr lang="en-US" sz="1800" dirty="0">
              <a:solidFill>
                <a:schemeClr val="tx1">
                  <a:lumMod val="65000"/>
                  <a:lumOff val="35000"/>
                </a:schemeClr>
              </a:solidFill>
            </a:endParaRPr>
          </a:p>
        </p:txBody>
      </p:sp>
      <p:pic>
        <p:nvPicPr>
          <p:cNvPr id="3" name="Picture 2">
            <a:extLst>
              <a:ext uri="{FF2B5EF4-FFF2-40B4-BE49-F238E27FC236}">
                <a16:creationId xmlns:a16="http://schemas.microsoft.com/office/drawing/2014/main" xmlns="" id="{5236E0F0-71DF-644F-B70B-41040099AB36}"/>
              </a:ext>
            </a:extLst>
          </p:cNvPr>
          <p:cNvPicPr>
            <a:picLocks noChangeAspect="1"/>
          </p:cNvPicPr>
          <p:nvPr/>
        </p:nvPicPr>
        <p:blipFill>
          <a:blip r:embed="rId3"/>
          <a:stretch>
            <a:fillRect/>
          </a:stretch>
        </p:blipFill>
        <p:spPr>
          <a:xfrm>
            <a:off x="3479366" y="1401483"/>
            <a:ext cx="5380429" cy="521402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24205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F923B57-4A58-1C45-B2A6-341BF75824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9918" r="25499"/>
          <a:stretch/>
        </p:blipFill>
        <p:spPr>
          <a:xfrm>
            <a:off x="1" y="0"/>
            <a:ext cx="4216400" cy="6858000"/>
          </a:xfrm>
          <a:prstGeom prst="rect">
            <a:avLst/>
          </a:prstGeom>
        </p:spPr>
      </p:pic>
      <p:sp>
        <p:nvSpPr>
          <p:cNvPr id="7" name="Text Placeholder 3"/>
          <p:cNvSpPr>
            <a:spLocks noGrp="1"/>
          </p:cNvSpPr>
          <p:nvPr>
            <p:ph idx="1"/>
          </p:nvPr>
        </p:nvSpPr>
        <p:spPr>
          <a:xfrm>
            <a:off x="365125" y="2751667"/>
            <a:ext cx="3251200" cy="1354665"/>
          </a:xfrm>
        </p:spPr>
        <p:txBody>
          <a:bodyPr>
            <a:normAutofit/>
          </a:bodyPr>
          <a:lstStyle/>
          <a:p>
            <a:pPr marL="0" indent="0">
              <a:buNone/>
            </a:pPr>
            <a:r>
              <a:rPr lang="en-US" sz="3200" b="1" dirty="0">
                <a:solidFill>
                  <a:schemeClr val="bg1"/>
                </a:solidFill>
              </a:rPr>
              <a:t>KEY TAKEAWAYS</a:t>
            </a:r>
          </a:p>
        </p:txBody>
      </p:sp>
      <p:sp>
        <p:nvSpPr>
          <p:cNvPr id="2" name="TextBox 1"/>
          <p:cNvSpPr txBox="1"/>
          <p:nvPr/>
        </p:nvSpPr>
        <p:spPr>
          <a:xfrm rot="10800000" flipV="1">
            <a:off x="5092699" y="1499572"/>
            <a:ext cx="6429645" cy="5078313"/>
          </a:xfrm>
          <a:prstGeom prst="rect">
            <a:avLst/>
          </a:prstGeom>
          <a:noFill/>
        </p:spPr>
        <p:txBody>
          <a:bodyPr wrap="square" rtlCol="0">
            <a:spAutoFit/>
          </a:bodyPr>
          <a:lstStyle/>
          <a:p>
            <a:pPr marL="285750" indent="-285750">
              <a:lnSpc>
                <a:spcPct val="150000"/>
              </a:lnSpc>
              <a:buFont typeface="Arial" charset="0"/>
              <a:buChar char="•"/>
            </a:pPr>
            <a:r>
              <a:rPr lang="en-US" sz="2400" dirty="0">
                <a:solidFill>
                  <a:schemeClr val="tx1">
                    <a:lumMod val="65000"/>
                    <a:lumOff val="35000"/>
                  </a:schemeClr>
                </a:solidFill>
                <a:latin typeface="Arial" panose="020B0604020202020204" pitchFamily="34" charset="0"/>
              </a:rPr>
              <a:t>Build your prioritized backlog </a:t>
            </a:r>
          </a:p>
          <a:p>
            <a:pPr marL="285750" indent="-285750">
              <a:lnSpc>
                <a:spcPct val="150000"/>
              </a:lnSpc>
              <a:buFont typeface="Arial" charset="0"/>
              <a:buChar char="•"/>
            </a:pPr>
            <a:r>
              <a:rPr lang="en-US" sz="2400" dirty="0">
                <a:solidFill>
                  <a:schemeClr val="tx1">
                    <a:lumMod val="65000"/>
                    <a:lumOff val="35000"/>
                  </a:schemeClr>
                </a:solidFill>
                <a:latin typeface="Arial" panose="020B0604020202020204" pitchFamily="34" charset="0"/>
              </a:rPr>
              <a:t>Wear the PM hat </a:t>
            </a:r>
          </a:p>
          <a:p>
            <a:pPr marL="285750" indent="-285750">
              <a:lnSpc>
                <a:spcPct val="150000"/>
              </a:lnSpc>
              <a:buFont typeface="Arial" charset="0"/>
              <a:buChar char="•"/>
            </a:pPr>
            <a:r>
              <a:rPr lang="en-US" sz="2400" dirty="0">
                <a:solidFill>
                  <a:schemeClr val="tx1">
                    <a:lumMod val="65000"/>
                    <a:lumOff val="35000"/>
                  </a:schemeClr>
                </a:solidFill>
                <a:latin typeface="Arial" panose="020B0604020202020204" pitchFamily="34" charset="0"/>
              </a:rPr>
              <a:t>Empathize with the web developer </a:t>
            </a:r>
          </a:p>
          <a:p>
            <a:pPr marL="285750" indent="-285750">
              <a:lnSpc>
                <a:spcPct val="150000"/>
              </a:lnSpc>
              <a:buFont typeface="Arial" charset="0"/>
              <a:buChar char="•"/>
            </a:pPr>
            <a:r>
              <a:rPr lang="en-US" sz="2400" dirty="0">
                <a:solidFill>
                  <a:schemeClr val="tx1">
                    <a:lumMod val="65000"/>
                    <a:lumOff val="35000"/>
                  </a:schemeClr>
                </a:solidFill>
                <a:latin typeface="Arial" panose="020B0604020202020204" pitchFamily="34" charset="0"/>
              </a:rPr>
              <a:t>Learn the process</a:t>
            </a:r>
          </a:p>
          <a:p>
            <a:pPr marL="285750" indent="-285750">
              <a:lnSpc>
                <a:spcPct val="150000"/>
              </a:lnSpc>
              <a:buFont typeface="Arial" charset="0"/>
              <a:buChar char="•"/>
            </a:pPr>
            <a:r>
              <a:rPr lang="en-US" sz="2400" dirty="0">
                <a:solidFill>
                  <a:schemeClr val="tx1">
                    <a:lumMod val="65000"/>
                    <a:lumOff val="35000"/>
                  </a:schemeClr>
                </a:solidFill>
                <a:latin typeface="Arial" panose="020B0604020202020204" pitchFamily="34" charset="0"/>
              </a:rPr>
              <a:t>Measure and report</a:t>
            </a:r>
          </a:p>
          <a:p>
            <a:pPr marL="285750" indent="-285750">
              <a:lnSpc>
                <a:spcPct val="150000"/>
              </a:lnSpc>
              <a:buFont typeface="Arial" charset="0"/>
              <a:buChar char="•"/>
            </a:pPr>
            <a:r>
              <a:rPr lang="en-US" sz="2400" dirty="0">
                <a:solidFill>
                  <a:schemeClr val="tx1">
                    <a:lumMod val="65000"/>
                    <a:lumOff val="35000"/>
                  </a:schemeClr>
                </a:solidFill>
                <a:latin typeface="Arial" panose="020B0604020202020204" pitchFamily="34" charset="0"/>
              </a:rPr>
              <a:t>Share project wins laterally and vertically </a:t>
            </a:r>
          </a:p>
          <a:p>
            <a:pPr marL="285750" indent="-285750">
              <a:lnSpc>
                <a:spcPct val="150000"/>
              </a:lnSpc>
              <a:buFont typeface="Arial" charset="0"/>
              <a:buChar char="•"/>
            </a:pPr>
            <a:endParaRPr lang="en-US" sz="2400" dirty="0">
              <a:solidFill>
                <a:schemeClr val="tx1">
                  <a:lumMod val="65000"/>
                  <a:lumOff val="35000"/>
                </a:schemeClr>
              </a:solidFill>
              <a:latin typeface="Arial" panose="020B0604020202020204" pitchFamily="34" charset="0"/>
            </a:endParaRPr>
          </a:p>
          <a:p>
            <a:pPr marL="285750" indent="-285750">
              <a:lnSpc>
                <a:spcPct val="150000"/>
              </a:lnSpc>
              <a:buFont typeface="Arial" charset="0"/>
              <a:buChar char="•"/>
            </a:pPr>
            <a:endParaRPr lang="en-US" sz="2400" dirty="0">
              <a:solidFill>
                <a:schemeClr val="tx1">
                  <a:lumMod val="65000"/>
                  <a:lumOff val="35000"/>
                </a:schemeClr>
              </a:solidFill>
              <a:latin typeface="Arial" panose="020B0604020202020204" pitchFamily="34" charset="0"/>
            </a:endParaRPr>
          </a:p>
          <a:p>
            <a:pPr marL="285750" indent="-285750">
              <a:lnSpc>
                <a:spcPct val="150000"/>
              </a:lnSpc>
              <a:buFont typeface="Arial" charset="0"/>
              <a:buChar char="•"/>
            </a:pPr>
            <a:endParaRPr lang="en-US" sz="2400" dirty="0">
              <a:solidFill>
                <a:schemeClr val="tx1">
                  <a:lumMod val="65000"/>
                  <a:lumOff val="35000"/>
                </a:schemeClr>
              </a:solidFill>
              <a:latin typeface="Arial" panose="020B0604020202020204" pitchFamily="34" charset="0"/>
            </a:endParaRPr>
          </a:p>
        </p:txBody>
      </p:sp>
      <p:pic>
        <p:nvPicPr>
          <p:cNvPr id="5" name="Picture 4">
            <a:extLst>
              <a:ext uri="{FF2B5EF4-FFF2-40B4-BE49-F238E27FC236}">
                <a16:creationId xmlns:a16="http://schemas.microsoft.com/office/drawing/2014/main" xmlns="" id="{789E4B62-F23B-944E-8209-BC161A5B2E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871" y="6551381"/>
            <a:ext cx="1371600" cy="201168"/>
          </a:xfrm>
          <a:prstGeom prst="rect">
            <a:avLst/>
          </a:prstGeom>
        </p:spPr>
      </p:pic>
    </p:spTree>
    <p:extLst>
      <p:ext uri="{BB962C8B-B14F-4D97-AF65-F5344CB8AC3E}">
        <p14:creationId xmlns:p14="http://schemas.microsoft.com/office/powerpoint/2010/main" val="1456594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4876800" y="501445"/>
            <a:ext cx="6705600" cy="5663381"/>
          </a:xfrm>
        </p:spPr>
        <p:txBody>
          <a:bodyPr/>
          <a:lstStyle/>
          <a:p>
            <a:r>
              <a:rPr lang="en-US"/>
              <a:t>Why launching site enhancements </a:t>
            </a:r>
          </a:p>
          <a:p>
            <a:r>
              <a:rPr lang="en-US"/>
              <a:t>Key steps to identify and implement site enhancements </a:t>
            </a:r>
          </a:p>
          <a:p>
            <a:r>
              <a:rPr lang="en-US"/>
              <a:t>Key players </a:t>
            </a:r>
          </a:p>
          <a:p>
            <a:r>
              <a:rPr lang="en-US"/>
              <a:t>Tools of the trade</a:t>
            </a:r>
          </a:p>
          <a:p>
            <a:endParaRPr lang="en-US"/>
          </a:p>
        </p:txBody>
      </p:sp>
      <p:sp>
        <p:nvSpPr>
          <p:cNvPr id="3" name="Text Placeholder 2"/>
          <p:cNvSpPr>
            <a:spLocks noGrp="1"/>
          </p:cNvSpPr>
          <p:nvPr>
            <p:ph type="body" sz="quarter" idx="17"/>
          </p:nvPr>
        </p:nvSpPr>
        <p:spPr>
          <a:xfrm>
            <a:off x="4242217" y="501445"/>
            <a:ext cx="634583" cy="4901589"/>
          </a:xfrm>
        </p:spPr>
        <p:txBody>
          <a:bodyPr/>
          <a:lstStyle/>
          <a:p>
            <a:r>
              <a:rPr lang="en-US"/>
              <a:t>01</a:t>
            </a:r>
          </a:p>
          <a:p>
            <a:r>
              <a:rPr lang="en-US"/>
              <a:t>02</a:t>
            </a:r>
          </a:p>
          <a:p>
            <a:r>
              <a:rPr lang="en-US"/>
              <a:t>03</a:t>
            </a:r>
          </a:p>
          <a:p>
            <a:r>
              <a:rPr lang="en-US"/>
              <a:t>04</a:t>
            </a:r>
          </a:p>
        </p:txBody>
      </p:sp>
      <p:sp>
        <p:nvSpPr>
          <p:cNvPr id="4" name="Text Placeholder 3"/>
          <p:cNvSpPr>
            <a:spLocks noGrp="1"/>
          </p:cNvSpPr>
          <p:nvPr>
            <p:ph type="body" sz="quarter" idx="10"/>
          </p:nvPr>
        </p:nvSpPr>
        <p:spPr/>
        <p:txBody>
          <a:bodyPr>
            <a:normAutofit/>
          </a:bodyPr>
          <a:lstStyle/>
          <a:p>
            <a:r>
              <a:rPr lang="en-US"/>
              <a:t>SESSION OBJECTIVES</a:t>
            </a:r>
          </a:p>
        </p:txBody>
      </p:sp>
    </p:spTree>
    <p:extLst>
      <p:ext uri="{BB962C8B-B14F-4D97-AF65-F5344CB8AC3E}">
        <p14:creationId xmlns:p14="http://schemas.microsoft.com/office/powerpoint/2010/main" val="764034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xmlns="" id="{1AB8F6D9-DE6D-5541-94DF-4DFB7FEF2977}"/>
              </a:ext>
            </a:extLst>
          </p:cNvPr>
          <p:cNvSpPr>
            <a:spLocks noGrp="1"/>
          </p:cNvSpPr>
          <p:nvPr>
            <p:ph sz="quarter" idx="25"/>
          </p:nvPr>
        </p:nvSpPr>
        <p:spPr/>
        <p:txBody>
          <a:bodyPr/>
          <a:lstStyle/>
          <a:p>
            <a:endParaRPr lang="en-US"/>
          </a:p>
        </p:txBody>
      </p:sp>
      <p:sp>
        <p:nvSpPr>
          <p:cNvPr id="11" name="Text Placeholder 10">
            <a:extLst>
              <a:ext uri="{FF2B5EF4-FFF2-40B4-BE49-F238E27FC236}">
                <a16:creationId xmlns:a16="http://schemas.microsoft.com/office/drawing/2014/main" xmlns="" id="{8C734AC3-B4B4-054C-8242-4A53C5A1B4AF}"/>
              </a:ext>
            </a:extLst>
          </p:cNvPr>
          <p:cNvSpPr>
            <a:spLocks noGrp="1"/>
          </p:cNvSpPr>
          <p:nvPr>
            <p:ph type="body" sz="quarter" idx="11"/>
          </p:nvPr>
        </p:nvSpPr>
        <p:spPr/>
        <p:txBody>
          <a:bodyPr>
            <a:normAutofit fontScale="25000" lnSpcReduction="20000"/>
          </a:bodyPr>
          <a:lstStyle/>
          <a:p>
            <a:endParaRPr lang="en-US"/>
          </a:p>
        </p:txBody>
      </p:sp>
      <p:sp>
        <p:nvSpPr>
          <p:cNvPr id="12" name="Text Placeholder 11">
            <a:extLst>
              <a:ext uri="{FF2B5EF4-FFF2-40B4-BE49-F238E27FC236}">
                <a16:creationId xmlns:a16="http://schemas.microsoft.com/office/drawing/2014/main" xmlns="" id="{38567104-CC9F-4B49-A724-E609EC7E0EBE}"/>
              </a:ext>
            </a:extLst>
          </p:cNvPr>
          <p:cNvSpPr>
            <a:spLocks noGrp="1"/>
          </p:cNvSpPr>
          <p:nvPr>
            <p:ph type="body" sz="quarter" idx="24"/>
          </p:nvPr>
        </p:nvSpPr>
        <p:spPr/>
        <p:txBody>
          <a:bodyPr/>
          <a:lstStyle/>
          <a:p>
            <a:endParaRPr lang="en-US"/>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1"/>
          </a:xfrm>
          <a:prstGeom prst="rect">
            <a:avLst/>
          </a:prstGeom>
          <a:solidFill>
            <a:schemeClr val="tx1"/>
          </a:solidFill>
          <a:effectLst>
            <a:outerShdw blurRad="50800" dist="50800" dir="5400000" algn="ctr" rotWithShape="0">
              <a:schemeClr val="tx1"/>
            </a:outerShdw>
          </a:effectLst>
        </p:spPr>
      </p:pic>
      <p:sp>
        <p:nvSpPr>
          <p:cNvPr id="6" name="Rectangle 5"/>
          <p:cNvSpPr/>
          <p:nvPr/>
        </p:nvSpPr>
        <p:spPr>
          <a:xfrm>
            <a:off x="6529388" y="0"/>
            <a:ext cx="5662612" cy="6858000"/>
          </a:xfrm>
          <a:prstGeom prst="rect">
            <a:avLst/>
          </a:prstGeom>
          <a:solidFill>
            <a:schemeClr val="tx1">
              <a:alpha val="75000"/>
            </a:schemeClr>
          </a:solidFill>
          <a:effectLst>
            <a:outerShdw blurRad="50800" dist="50800" dir="5400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 name="Content Placeholder 1"/>
          <p:cNvSpPr txBox="1">
            <a:spLocks/>
          </p:cNvSpPr>
          <p:nvPr/>
        </p:nvSpPr>
        <p:spPr>
          <a:xfrm>
            <a:off x="6772276" y="1638990"/>
            <a:ext cx="5332242" cy="5082595"/>
          </a:xfrm>
          <a:prstGeom prst="rect">
            <a:avLst/>
          </a:prstGeom>
        </p:spPr>
        <p:txBody>
          <a:bodyPr vert="horz" lIns="91440" tIns="45720" rIns="91440" bIns="45720" numCol="3" rtlCol="0">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chemeClr val="tx2"/>
                </a:solidFill>
                <a:latin typeface="Arial" charset="0"/>
                <a:ea typeface="Arial" charset="0"/>
                <a:cs typeface="Arial" charset="0"/>
              </a:defRPr>
            </a:lvl1pPr>
            <a:lvl2pPr marL="742950" indent="-285750" algn="l" defTabSz="914400" rtl="0" eaLnBrk="1" latinLnBrk="0" hangingPunct="1">
              <a:lnSpc>
                <a:spcPct val="90000"/>
              </a:lnSpc>
              <a:spcBef>
                <a:spcPts val="500"/>
              </a:spcBef>
              <a:buSzPct val="90000"/>
              <a:buFont typeface="Courier New" charset="0"/>
              <a:buChar char="o"/>
              <a:defRPr sz="1400" kern="1200">
                <a:solidFill>
                  <a:schemeClr val="tx2"/>
                </a:solidFill>
                <a:latin typeface="+mn-lt"/>
                <a:ea typeface="+mn-ea"/>
                <a:cs typeface="+mn-cs"/>
              </a:defRPr>
            </a:lvl2pPr>
            <a:lvl3pPr marL="1085850" indent="-171450" algn="l" defTabSz="914400" rtl="0" eaLnBrk="1" latinLnBrk="0" hangingPunct="1">
              <a:lnSpc>
                <a:spcPct val="90000"/>
              </a:lnSpc>
              <a:spcBef>
                <a:spcPts val="500"/>
              </a:spcBef>
              <a:buSzPct val="90000"/>
              <a:buFont typeface="Wingdings" charset="2"/>
              <a:buChar char="§"/>
              <a:defRPr sz="1200" kern="1200">
                <a:solidFill>
                  <a:schemeClr val="tx2"/>
                </a:solidFill>
                <a:latin typeface="+mn-lt"/>
                <a:ea typeface="+mn-ea"/>
                <a:cs typeface="+mn-cs"/>
              </a:defRPr>
            </a:lvl3pPr>
            <a:lvl4pPr marL="1543050" marR="0" indent="-171450" algn="l" defTabSz="914400" rtl="0" eaLnBrk="1" fontAlgn="auto" latinLnBrk="0" hangingPunct="1">
              <a:lnSpc>
                <a:spcPct val="90000"/>
              </a:lnSpc>
              <a:spcBef>
                <a:spcPts val="500"/>
              </a:spcBef>
              <a:spcAft>
                <a:spcPts val="0"/>
              </a:spcAft>
              <a:buClrTx/>
              <a:buSzPct val="90000"/>
              <a:buFont typeface="Wingdings" charset="2"/>
              <a:buChar char="§"/>
              <a:tabLst/>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600"/>
              </a:spcBef>
              <a:buFont typeface="Wingdings" charset="2"/>
              <a:buChar char="§"/>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400">
              <a:solidFill>
                <a:schemeClr val="bg1"/>
              </a:solidFill>
            </a:endParaRPr>
          </a:p>
        </p:txBody>
      </p:sp>
      <p:sp>
        <p:nvSpPr>
          <p:cNvPr id="9" name="Text Placeholder 3"/>
          <p:cNvSpPr txBox="1">
            <a:spLocks/>
          </p:cNvSpPr>
          <p:nvPr/>
        </p:nvSpPr>
        <p:spPr>
          <a:xfrm>
            <a:off x="6896962" y="350548"/>
            <a:ext cx="5029200" cy="887844"/>
          </a:xfrm>
          <a:prstGeom prst="rect">
            <a:avLst/>
          </a:prstGeom>
        </p:spPr>
        <p:txBody>
          <a:bodyPr vert="horz" lIns="91440" tIns="45720" rIns="91440" bIns="45720" rtlCol="0">
            <a:noAutofit/>
          </a:bodyPr>
          <a:lstStyle>
            <a:lvl1pPr marL="0" indent="0" algn="l" defTabSz="914400" rtl="0" eaLnBrk="1" latinLnBrk="0" hangingPunct="1">
              <a:lnSpc>
                <a:spcPts val="3400"/>
              </a:lnSpc>
              <a:spcBef>
                <a:spcPts val="1000"/>
              </a:spcBef>
              <a:buFont typeface="Arial"/>
              <a:buNone/>
              <a:defRPr sz="3200" b="1" i="0" kern="1200" baseline="0">
                <a:solidFill>
                  <a:srgbClr val="333333"/>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cap="all">
                <a:solidFill>
                  <a:schemeClr val="bg1"/>
                </a:solidFill>
              </a:rPr>
              <a:t>You know you own a website if you…</a:t>
            </a:r>
          </a:p>
        </p:txBody>
      </p:sp>
      <p:sp>
        <p:nvSpPr>
          <p:cNvPr id="10" name="Content Placeholder 1"/>
          <p:cNvSpPr txBox="1">
            <a:spLocks/>
          </p:cNvSpPr>
          <p:nvPr/>
        </p:nvSpPr>
        <p:spPr>
          <a:xfrm>
            <a:off x="6896962" y="2178113"/>
            <a:ext cx="5029200" cy="4543472"/>
          </a:xfrm>
          <a:prstGeom prst="rect">
            <a:avLst/>
          </a:prstGeom>
        </p:spPr>
        <p:txBody>
          <a:bodyPr vert="horz" lIns="91440" tIns="45720" rIns="91440" bIns="45720" numCol="1" rtlCol="0">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chemeClr val="tx2"/>
                </a:solidFill>
                <a:latin typeface="Arial" charset="0"/>
                <a:ea typeface="Arial" charset="0"/>
                <a:cs typeface="Arial" charset="0"/>
              </a:defRPr>
            </a:lvl1pPr>
            <a:lvl2pPr marL="742950" indent="-285750" algn="l" defTabSz="914400" rtl="0" eaLnBrk="1" latinLnBrk="0" hangingPunct="1">
              <a:lnSpc>
                <a:spcPct val="90000"/>
              </a:lnSpc>
              <a:spcBef>
                <a:spcPts val="500"/>
              </a:spcBef>
              <a:buSzPct val="90000"/>
              <a:buFont typeface="Courier New" charset="0"/>
              <a:buChar char="o"/>
              <a:defRPr sz="1400" kern="1200">
                <a:solidFill>
                  <a:schemeClr val="tx2"/>
                </a:solidFill>
                <a:latin typeface="+mn-lt"/>
                <a:ea typeface="+mn-ea"/>
                <a:cs typeface="+mn-cs"/>
              </a:defRPr>
            </a:lvl2pPr>
            <a:lvl3pPr marL="1085850" indent="-171450" algn="l" defTabSz="914400" rtl="0" eaLnBrk="1" latinLnBrk="0" hangingPunct="1">
              <a:lnSpc>
                <a:spcPct val="90000"/>
              </a:lnSpc>
              <a:spcBef>
                <a:spcPts val="500"/>
              </a:spcBef>
              <a:buSzPct val="90000"/>
              <a:buFont typeface="Wingdings" charset="2"/>
              <a:buChar char="§"/>
              <a:defRPr sz="1200" kern="1200">
                <a:solidFill>
                  <a:schemeClr val="tx2"/>
                </a:solidFill>
                <a:latin typeface="+mn-lt"/>
                <a:ea typeface="+mn-ea"/>
                <a:cs typeface="+mn-cs"/>
              </a:defRPr>
            </a:lvl3pPr>
            <a:lvl4pPr marL="1543050" marR="0" indent="-171450" algn="l" defTabSz="914400" rtl="0" eaLnBrk="1" fontAlgn="auto" latinLnBrk="0" hangingPunct="1">
              <a:lnSpc>
                <a:spcPct val="90000"/>
              </a:lnSpc>
              <a:spcBef>
                <a:spcPts val="500"/>
              </a:spcBef>
              <a:spcAft>
                <a:spcPts val="0"/>
              </a:spcAft>
              <a:buClrTx/>
              <a:buSzPct val="90000"/>
              <a:buFont typeface="Wingdings" charset="2"/>
              <a:buChar char="§"/>
              <a:tabLst/>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600"/>
              </a:spcBef>
              <a:buFont typeface="Wingdings" charset="2"/>
              <a:buChar char="§"/>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solidFill>
                <a:schemeClr val="bg1"/>
              </a:solidFill>
            </a:endParaRPr>
          </a:p>
          <a:p>
            <a:pPr>
              <a:lnSpc>
                <a:spcPct val="100000"/>
              </a:lnSpc>
            </a:pPr>
            <a:r>
              <a:rPr lang="en-US" sz="1800">
                <a:solidFill>
                  <a:schemeClr val="bg1"/>
                </a:solidFill>
              </a:rPr>
              <a:t>Have a backlog of 100+ items that you could tackle each week </a:t>
            </a:r>
          </a:p>
          <a:p>
            <a:pPr>
              <a:lnSpc>
                <a:spcPct val="100000"/>
              </a:lnSpc>
            </a:pPr>
            <a:endParaRPr lang="en-US" sz="1800">
              <a:solidFill>
                <a:schemeClr val="bg1"/>
              </a:solidFill>
            </a:endParaRPr>
          </a:p>
          <a:p>
            <a:pPr>
              <a:lnSpc>
                <a:spcPct val="100000"/>
              </a:lnSpc>
            </a:pPr>
            <a:r>
              <a:rPr lang="en-US" sz="1800">
                <a:solidFill>
                  <a:schemeClr val="bg1"/>
                </a:solidFill>
              </a:rPr>
              <a:t>Have limited resources at your disposal</a:t>
            </a:r>
          </a:p>
          <a:p>
            <a:pPr>
              <a:lnSpc>
                <a:spcPct val="100000"/>
              </a:lnSpc>
            </a:pPr>
            <a:endParaRPr lang="en-US" sz="1800">
              <a:solidFill>
                <a:schemeClr val="bg1"/>
              </a:solidFill>
            </a:endParaRPr>
          </a:p>
          <a:p>
            <a:pPr>
              <a:lnSpc>
                <a:spcPct val="100000"/>
              </a:lnSpc>
            </a:pPr>
            <a:r>
              <a:rPr lang="en-US" sz="1800">
                <a:solidFill>
                  <a:schemeClr val="bg1"/>
                </a:solidFill>
              </a:rPr>
              <a:t>Have to work cross-functionally to implement technical or structural changes, optimizations, web growth</a:t>
            </a:r>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p:txBody>
      </p:sp>
      <p:pic>
        <p:nvPicPr>
          <p:cNvPr id="17" name="Picture 16">
            <a:extLst>
              <a:ext uri="{FF2B5EF4-FFF2-40B4-BE49-F238E27FC236}">
                <a16:creationId xmlns:a16="http://schemas.microsoft.com/office/drawing/2014/main" xmlns="" id="{B9425F11-7A40-8F47-AD68-FF0AC3FEC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879" y="6520417"/>
            <a:ext cx="1371600" cy="201168"/>
          </a:xfrm>
          <a:prstGeom prst="rect">
            <a:avLst/>
          </a:prstGeom>
        </p:spPr>
      </p:pic>
    </p:spTree>
    <p:extLst>
      <p:ext uri="{BB962C8B-B14F-4D97-AF65-F5344CB8AC3E}">
        <p14:creationId xmlns:p14="http://schemas.microsoft.com/office/powerpoint/2010/main" val="1580708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A0EFC75B-038E-2E49-B804-8F1C8850BD0D}"/>
              </a:ext>
            </a:extLst>
          </p:cNvPr>
          <p:cNvSpPr>
            <a:spLocks noGrp="1"/>
          </p:cNvSpPr>
          <p:nvPr>
            <p:ph sz="quarter" idx="25"/>
          </p:nvPr>
        </p:nvSpPr>
        <p:spPr/>
        <p:txBody>
          <a:bodyPr/>
          <a:lstStyle/>
          <a:p>
            <a:r>
              <a:rPr lang="en-US"/>
              <a:t>In-house – no dedicated resources </a:t>
            </a:r>
          </a:p>
          <a:p>
            <a:r>
              <a:rPr lang="en-US"/>
              <a:t>In-house – one developer </a:t>
            </a:r>
          </a:p>
          <a:p>
            <a:r>
              <a:rPr lang="en-US"/>
              <a:t>In-house – several developers, managed through a program manager </a:t>
            </a:r>
          </a:p>
          <a:p>
            <a:r>
              <a:rPr lang="en-US"/>
              <a:t>3rd party – local web development agency </a:t>
            </a:r>
          </a:p>
          <a:p>
            <a:r>
              <a:rPr lang="en-US"/>
              <a:t>3</a:t>
            </a:r>
            <a:r>
              <a:rPr lang="en-US" baseline="30000"/>
              <a:t>rd</a:t>
            </a:r>
            <a:r>
              <a:rPr lang="en-US"/>
              <a:t> party – remote web development agency </a:t>
            </a:r>
          </a:p>
        </p:txBody>
      </p:sp>
      <p:sp>
        <p:nvSpPr>
          <p:cNvPr id="3" name="Text Placeholder 2">
            <a:extLst>
              <a:ext uri="{FF2B5EF4-FFF2-40B4-BE49-F238E27FC236}">
                <a16:creationId xmlns:a16="http://schemas.microsoft.com/office/drawing/2014/main" xmlns="" id="{F64B13DC-C14A-E54C-98E2-C5AFB99A9B01}"/>
              </a:ext>
            </a:extLst>
          </p:cNvPr>
          <p:cNvSpPr>
            <a:spLocks noGrp="1"/>
          </p:cNvSpPr>
          <p:nvPr>
            <p:ph type="body" sz="quarter" idx="11"/>
          </p:nvPr>
        </p:nvSpPr>
        <p:spPr/>
        <p:txBody>
          <a:bodyPr>
            <a:normAutofit fontScale="25000" lnSpcReduction="20000"/>
          </a:bodyPr>
          <a:lstStyle/>
          <a:p>
            <a:endParaRPr lang="en-US"/>
          </a:p>
        </p:txBody>
      </p:sp>
      <p:sp>
        <p:nvSpPr>
          <p:cNvPr id="4" name="Text Placeholder 3">
            <a:extLst>
              <a:ext uri="{FF2B5EF4-FFF2-40B4-BE49-F238E27FC236}">
                <a16:creationId xmlns:a16="http://schemas.microsoft.com/office/drawing/2014/main" xmlns="" id="{D773B275-962C-7F4D-A15E-023C74D712A8}"/>
              </a:ext>
            </a:extLst>
          </p:cNvPr>
          <p:cNvSpPr>
            <a:spLocks noGrp="1"/>
          </p:cNvSpPr>
          <p:nvPr>
            <p:ph type="body" sz="quarter" idx="24"/>
          </p:nvPr>
        </p:nvSpPr>
        <p:spPr/>
        <p:txBody>
          <a:bodyPr>
            <a:normAutofit fontScale="70000" lnSpcReduction="20000"/>
          </a:bodyPr>
          <a:lstStyle/>
          <a:p>
            <a:r>
              <a:rPr lang="en-US"/>
              <a:t>Poll - How is your web development resource structured? </a:t>
            </a:r>
          </a:p>
          <a:p>
            <a:endParaRPr lang="en-US"/>
          </a:p>
        </p:txBody>
      </p:sp>
    </p:spTree>
    <p:extLst>
      <p:ext uri="{BB962C8B-B14F-4D97-AF65-F5344CB8AC3E}">
        <p14:creationId xmlns:p14="http://schemas.microsoft.com/office/powerpoint/2010/main" val="770987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25"/>
            <p:extLst>
              <p:ext uri="{D42A27DB-BD31-4B8C-83A1-F6EECF244321}">
                <p14:modId xmlns:p14="http://schemas.microsoft.com/office/powerpoint/2010/main" val="3197765541"/>
              </p:ext>
            </p:extLst>
          </p:nvPr>
        </p:nvGraphicFramePr>
        <p:xfrm>
          <a:off x="522288" y="2274888"/>
          <a:ext cx="11060112" cy="3973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Placeholder 10">
            <a:extLst>
              <a:ext uri="{FF2B5EF4-FFF2-40B4-BE49-F238E27FC236}">
                <a16:creationId xmlns:a16="http://schemas.microsoft.com/office/drawing/2014/main" xmlns="" id="{BE2A6B34-D058-CD4F-B0E8-F2B7A351FEBC}"/>
              </a:ext>
            </a:extLst>
          </p:cNvPr>
          <p:cNvSpPr>
            <a:spLocks noGrp="1"/>
          </p:cNvSpPr>
          <p:nvPr>
            <p:ph type="body" sz="quarter" idx="24"/>
          </p:nvPr>
        </p:nvSpPr>
        <p:spPr>
          <a:xfrm>
            <a:off x="522118" y="389468"/>
            <a:ext cx="10071859" cy="1014604"/>
          </a:xfrm>
        </p:spPr>
        <p:txBody>
          <a:bodyPr>
            <a:normAutofit/>
          </a:bodyPr>
          <a:lstStyle/>
          <a:p>
            <a:r>
              <a:rPr lang="en-US"/>
              <a:t>ROADMAP TO TUNE YOUR WEBSITE INTO A WELL-OILED MARKETING MACHINE </a:t>
            </a:r>
          </a:p>
        </p:txBody>
      </p:sp>
      <p:sp>
        <p:nvSpPr>
          <p:cNvPr id="5" name="Pentagon 4"/>
          <p:cNvSpPr/>
          <p:nvPr/>
        </p:nvSpPr>
        <p:spPr>
          <a:xfrm>
            <a:off x="485775" y="2169045"/>
            <a:ext cx="5393029" cy="52914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FFFFFF"/>
                </a:solidFill>
                <a:latin typeface="Arial" charset="0"/>
                <a:ea typeface="Arial" charset="0"/>
                <a:cs typeface="Arial" charset="0"/>
              </a:rPr>
              <a:t>DISCOVER</a:t>
            </a:r>
            <a:endParaRPr kumimoji="0" lang="en-US" sz="1600" b="1"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6" name="Chevron 5"/>
          <p:cNvSpPr/>
          <p:nvPr/>
        </p:nvSpPr>
        <p:spPr>
          <a:xfrm>
            <a:off x="6179250" y="2161262"/>
            <a:ext cx="2638179" cy="536921"/>
          </a:xfrm>
          <a:prstGeom prst="chevron">
            <a:avLst/>
          </a:prstGeom>
          <a:solidFill>
            <a:srgbClr val="F89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charset="0"/>
                <a:ea typeface="Arial" charset="0"/>
                <a:cs typeface="Arial" charset="0"/>
              </a:rPr>
              <a:t>CREATE &amp; OPTIMIZE</a:t>
            </a:r>
          </a:p>
        </p:txBody>
      </p:sp>
      <p:sp>
        <p:nvSpPr>
          <p:cNvPr id="7" name="Chevron 6"/>
          <p:cNvSpPr/>
          <p:nvPr/>
        </p:nvSpPr>
        <p:spPr>
          <a:xfrm>
            <a:off x="9117875" y="2161263"/>
            <a:ext cx="2464526" cy="536921"/>
          </a:xfrm>
          <a:prstGeom prst="chevro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charset="0"/>
                <a:ea typeface="Arial" charset="0"/>
                <a:cs typeface="Arial" charset="0"/>
              </a:rPr>
              <a:t>MEASURE</a:t>
            </a:r>
          </a:p>
        </p:txBody>
      </p:sp>
      <p:sp>
        <p:nvSpPr>
          <p:cNvPr id="8" name="Pentagon 7"/>
          <p:cNvSpPr/>
          <p:nvPr/>
        </p:nvSpPr>
        <p:spPr>
          <a:xfrm>
            <a:off x="522118" y="5517611"/>
            <a:ext cx="11060282" cy="52914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Arial" charset="0"/>
                <a:cs typeface="Arial" charset="0"/>
              </a:rPr>
              <a:t>TECHNICAL ENHANCEMENT OPPORTUNITIES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FFFFFF"/>
                </a:solidFill>
                <a:effectLst/>
                <a:uLnTx/>
                <a:uFillTx/>
                <a:latin typeface="Arial" charset="0"/>
                <a:ea typeface="Arial" charset="0"/>
                <a:cs typeface="Arial" charset="0"/>
              </a:rPr>
              <a:t> – ContentIQ </a:t>
            </a:r>
          </a:p>
        </p:txBody>
      </p:sp>
      <p:sp>
        <p:nvSpPr>
          <p:cNvPr id="2" name="Rounded Rectangle 1">
            <a:extLst>
              <a:ext uri="{FF2B5EF4-FFF2-40B4-BE49-F238E27FC236}">
                <a16:creationId xmlns:a16="http://schemas.microsoft.com/office/drawing/2014/main" xmlns="" id="{C532B8A5-F3E2-8D4B-BAFE-AF14AC13ABC6}"/>
              </a:ext>
            </a:extLst>
          </p:cNvPr>
          <p:cNvSpPr/>
          <p:nvPr/>
        </p:nvSpPr>
        <p:spPr>
          <a:xfrm>
            <a:off x="323134" y="1821925"/>
            <a:ext cx="11646568" cy="4572000"/>
          </a:xfrm>
          <a:prstGeom prst="roundRect">
            <a:avLst/>
          </a:prstGeom>
          <a:noFill/>
          <a:ln>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A8EA0249-31B8-134D-B7A4-ED90EA3A8C6C}"/>
              </a:ext>
            </a:extLst>
          </p:cNvPr>
          <p:cNvSpPr txBox="1"/>
          <p:nvPr/>
        </p:nvSpPr>
        <p:spPr>
          <a:xfrm>
            <a:off x="9171502" y="1485041"/>
            <a:ext cx="2410898" cy="338554"/>
          </a:xfrm>
          <a:prstGeom prst="rect">
            <a:avLst/>
          </a:prstGeom>
          <a:noFill/>
        </p:spPr>
        <p:txBody>
          <a:bodyPr wrap="square" rtlCol="0">
            <a:spAutoFit/>
          </a:bodyPr>
          <a:lstStyle/>
          <a:p>
            <a:pPr algn="r"/>
            <a:r>
              <a:rPr lang="en-US" sz="1600">
                <a:latin typeface="Arial" panose="020B0604020202020204" pitchFamily="34" charset="0"/>
                <a:cs typeface="Arial" panose="020B0604020202020204" pitchFamily="34" charset="0"/>
              </a:rPr>
              <a:t>DCOM methodology</a:t>
            </a:r>
          </a:p>
        </p:txBody>
      </p:sp>
    </p:spTree>
    <p:extLst>
      <p:ext uri="{BB962C8B-B14F-4D97-AF65-F5344CB8AC3E}">
        <p14:creationId xmlns:p14="http://schemas.microsoft.com/office/powerpoint/2010/main" val="40736215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25"/>
            <p:extLst>
              <p:ext uri="{D42A27DB-BD31-4B8C-83A1-F6EECF244321}">
                <p14:modId xmlns:p14="http://schemas.microsoft.com/office/powerpoint/2010/main" val="4045181546"/>
              </p:ext>
            </p:extLst>
          </p:nvPr>
        </p:nvGraphicFramePr>
        <p:xfrm>
          <a:off x="522288" y="2274888"/>
          <a:ext cx="11060112" cy="3973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Placeholder 10">
            <a:extLst>
              <a:ext uri="{FF2B5EF4-FFF2-40B4-BE49-F238E27FC236}">
                <a16:creationId xmlns:a16="http://schemas.microsoft.com/office/drawing/2014/main" xmlns="" id="{BE2A6B34-D058-CD4F-B0E8-F2B7A351FEBC}"/>
              </a:ext>
            </a:extLst>
          </p:cNvPr>
          <p:cNvSpPr>
            <a:spLocks noGrp="1"/>
          </p:cNvSpPr>
          <p:nvPr>
            <p:ph type="body" sz="quarter" idx="24"/>
          </p:nvPr>
        </p:nvSpPr>
        <p:spPr>
          <a:xfrm>
            <a:off x="522118" y="389468"/>
            <a:ext cx="10071859" cy="1014604"/>
          </a:xfrm>
        </p:spPr>
        <p:txBody>
          <a:bodyPr>
            <a:normAutofit/>
          </a:bodyPr>
          <a:lstStyle/>
          <a:p>
            <a:r>
              <a:rPr lang="en-US"/>
              <a:t>ROADMAP TO TUNE YOUR WEBSITE INTO A WELL-OILED MARKETING MACHINE </a:t>
            </a:r>
          </a:p>
        </p:txBody>
      </p:sp>
      <p:sp>
        <p:nvSpPr>
          <p:cNvPr id="5" name="Pentagon 4"/>
          <p:cNvSpPr/>
          <p:nvPr/>
        </p:nvSpPr>
        <p:spPr>
          <a:xfrm>
            <a:off x="485775" y="2169045"/>
            <a:ext cx="5393029" cy="529140"/>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FFFFFF"/>
                </a:solidFill>
                <a:latin typeface="Arial" charset="0"/>
                <a:ea typeface="Arial" charset="0"/>
                <a:cs typeface="Arial" charset="0"/>
              </a:rPr>
              <a:t>DISCOVER</a:t>
            </a:r>
            <a:endParaRPr kumimoji="0" lang="en-US" sz="1600" b="1"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6" name="Chevron 5"/>
          <p:cNvSpPr/>
          <p:nvPr/>
        </p:nvSpPr>
        <p:spPr>
          <a:xfrm>
            <a:off x="6179250" y="2161262"/>
            <a:ext cx="2638179" cy="536921"/>
          </a:xfrm>
          <a:prstGeom prst="chevr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charset="0"/>
                <a:ea typeface="Arial" charset="0"/>
                <a:cs typeface="Arial" charset="0"/>
              </a:rPr>
              <a:t>CREATE &amp; OPTIMIZE</a:t>
            </a:r>
          </a:p>
        </p:txBody>
      </p:sp>
      <p:sp>
        <p:nvSpPr>
          <p:cNvPr id="7" name="Chevron 6"/>
          <p:cNvSpPr/>
          <p:nvPr/>
        </p:nvSpPr>
        <p:spPr>
          <a:xfrm>
            <a:off x="9117875" y="2161263"/>
            <a:ext cx="2464526" cy="536921"/>
          </a:xfrm>
          <a:prstGeom prst="chevr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charset="0"/>
                <a:ea typeface="Arial" charset="0"/>
                <a:cs typeface="Arial" charset="0"/>
              </a:rPr>
              <a:t>MEASURE</a:t>
            </a:r>
          </a:p>
        </p:txBody>
      </p:sp>
      <p:sp>
        <p:nvSpPr>
          <p:cNvPr id="8" name="Pentagon 7"/>
          <p:cNvSpPr/>
          <p:nvPr/>
        </p:nvSpPr>
        <p:spPr>
          <a:xfrm>
            <a:off x="522118" y="5517611"/>
            <a:ext cx="11060282" cy="52914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Arial" charset="0"/>
                <a:cs typeface="Arial" charset="0"/>
              </a:rPr>
              <a:t>TECHNICAL ENHANCEMENT OPPORTUNITIES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FFFFFF"/>
                </a:solidFill>
                <a:effectLst/>
                <a:uLnTx/>
                <a:uFillTx/>
                <a:latin typeface="Arial" charset="0"/>
                <a:ea typeface="Arial" charset="0"/>
                <a:cs typeface="Arial" charset="0"/>
              </a:rPr>
              <a:t> – ContentIQ </a:t>
            </a:r>
          </a:p>
        </p:txBody>
      </p:sp>
      <p:sp>
        <p:nvSpPr>
          <p:cNvPr id="2" name="Rounded Rectangle 1">
            <a:extLst>
              <a:ext uri="{FF2B5EF4-FFF2-40B4-BE49-F238E27FC236}">
                <a16:creationId xmlns:a16="http://schemas.microsoft.com/office/drawing/2014/main" xmlns="" id="{C532B8A5-F3E2-8D4B-BAFE-AF14AC13ABC6}"/>
              </a:ext>
            </a:extLst>
          </p:cNvPr>
          <p:cNvSpPr/>
          <p:nvPr/>
        </p:nvSpPr>
        <p:spPr>
          <a:xfrm>
            <a:off x="323134" y="1821925"/>
            <a:ext cx="11646568" cy="4572000"/>
          </a:xfrm>
          <a:prstGeom prst="roundRect">
            <a:avLst/>
          </a:prstGeom>
          <a:noFill/>
          <a:ln>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A8EA0249-31B8-134D-B7A4-ED90EA3A8C6C}"/>
              </a:ext>
            </a:extLst>
          </p:cNvPr>
          <p:cNvSpPr txBox="1"/>
          <p:nvPr/>
        </p:nvSpPr>
        <p:spPr>
          <a:xfrm>
            <a:off x="9171502" y="1485041"/>
            <a:ext cx="2410898" cy="338554"/>
          </a:xfrm>
          <a:prstGeom prst="rect">
            <a:avLst/>
          </a:prstGeom>
          <a:noFill/>
        </p:spPr>
        <p:txBody>
          <a:bodyPr wrap="square" rtlCol="0">
            <a:spAutoFit/>
          </a:bodyPr>
          <a:lstStyle/>
          <a:p>
            <a:pPr algn="r"/>
            <a:r>
              <a:rPr lang="en-US" sz="1600">
                <a:latin typeface="Arial" panose="020B0604020202020204" pitchFamily="34" charset="0"/>
                <a:cs typeface="Arial" panose="020B0604020202020204" pitchFamily="34" charset="0"/>
              </a:rPr>
              <a:t>DCOM methodology</a:t>
            </a:r>
          </a:p>
        </p:txBody>
      </p:sp>
    </p:spTree>
    <p:extLst>
      <p:ext uri="{BB962C8B-B14F-4D97-AF65-F5344CB8AC3E}">
        <p14:creationId xmlns:p14="http://schemas.microsoft.com/office/powerpoint/2010/main" val="418001087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078" y="467"/>
            <a:ext cx="12220078" cy="6873794"/>
          </a:xfrm>
          <a:prstGeom prst="rect">
            <a:avLst/>
          </a:prstGeom>
        </p:spPr>
      </p:pic>
      <p:sp>
        <p:nvSpPr>
          <p:cNvPr id="2" name="Content Placeholder 1"/>
          <p:cNvSpPr>
            <a:spLocks noGrp="1"/>
          </p:cNvSpPr>
          <p:nvPr>
            <p:ph sz="quarter" idx="25"/>
          </p:nvPr>
        </p:nvSpPr>
        <p:spPr>
          <a:xfrm>
            <a:off x="798471" y="5240351"/>
            <a:ext cx="1782908" cy="829709"/>
          </a:xfrm>
        </p:spPr>
        <p:txBody>
          <a:bodyPr numCol="1">
            <a:normAutofit/>
          </a:bodyPr>
          <a:lstStyle/>
          <a:p>
            <a:pPr marL="457200" indent="-457200">
              <a:buFont typeface="+mj-lt"/>
              <a:buAutoNum type="arabicPeriod"/>
            </a:pPr>
            <a:r>
              <a:rPr lang="en-US" sz="2000" b="1">
                <a:solidFill>
                  <a:schemeClr val="bg2">
                    <a:lumMod val="25000"/>
                  </a:schemeClr>
                </a:solidFill>
              </a:rPr>
              <a:t>Discover </a:t>
            </a:r>
          </a:p>
        </p:txBody>
      </p:sp>
      <p:sp>
        <p:nvSpPr>
          <p:cNvPr id="4" name="Text Placeholder 3"/>
          <p:cNvSpPr>
            <a:spLocks noGrp="1"/>
          </p:cNvSpPr>
          <p:nvPr>
            <p:ph type="body" sz="quarter" idx="24"/>
          </p:nvPr>
        </p:nvSpPr>
        <p:spPr>
          <a:xfrm>
            <a:off x="522118" y="528919"/>
            <a:ext cx="8131813" cy="511606"/>
          </a:xfrm>
        </p:spPr>
        <p:txBody>
          <a:bodyPr>
            <a:noAutofit/>
          </a:bodyPr>
          <a:lstStyle/>
          <a:p>
            <a:r>
              <a:rPr lang="en-US" cap="all"/>
              <a:t>Steps to managing your Technical website projects</a:t>
            </a:r>
          </a:p>
        </p:txBody>
      </p:sp>
      <p:sp>
        <p:nvSpPr>
          <p:cNvPr id="8" name="Content Placeholder 1">
            <a:extLst>
              <a:ext uri="{FF2B5EF4-FFF2-40B4-BE49-F238E27FC236}">
                <a16:creationId xmlns:a16="http://schemas.microsoft.com/office/drawing/2014/main" xmlns="" id="{5908D42B-035A-8B44-826E-D0C3659F03D7}"/>
              </a:ext>
            </a:extLst>
          </p:cNvPr>
          <p:cNvSpPr txBox="1">
            <a:spLocks/>
          </p:cNvSpPr>
          <p:nvPr/>
        </p:nvSpPr>
        <p:spPr>
          <a:xfrm>
            <a:off x="1999152" y="4052752"/>
            <a:ext cx="2380514" cy="897704"/>
          </a:xfrm>
          <a:prstGeom prst="rect">
            <a:avLst/>
          </a:prstGeom>
        </p:spPr>
        <p:txBody>
          <a:bodyPr vert="horz" lIns="91440" tIns="45720" rIns="91440" bIns="45720" numCol="1" rtlCol="0">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chemeClr val="tx2"/>
                </a:solidFill>
                <a:latin typeface="Arial" charset="0"/>
                <a:ea typeface="Arial" charset="0"/>
                <a:cs typeface="Arial" charset="0"/>
              </a:defRPr>
            </a:lvl1pPr>
            <a:lvl2pPr marL="742950" indent="-285750" algn="l" defTabSz="914400" rtl="0" eaLnBrk="1" latinLnBrk="0" hangingPunct="1">
              <a:lnSpc>
                <a:spcPct val="90000"/>
              </a:lnSpc>
              <a:spcBef>
                <a:spcPts val="500"/>
              </a:spcBef>
              <a:buSzPct val="90000"/>
              <a:buFont typeface="Courier New" charset="0"/>
              <a:buChar char="o"/>
              <a:defRPr sz="1400" b="0" i="0" kern="1200">
                <a:solidFill>
                  <a:schemeClr val="tx2"/>
                </a:solidFill>
                <a:latin typeface="Arial" panose="020B0604020202020204" pitchFamily="34" charset="0"/>
                <a:ea typeface="+mn-ea"/>
                <a:cs typeface="+mn-cs"/>
              </a:defRPr>
            </a:lvl2pPr>
            <a:lvl3pPr marL="1085850" indent="-171450" algn="l" defTabSz="914400" rtl="0" eaLnBrk="1" latinLnBrk="0" hangingPunct="1">
              <a:lnSpc>
                <a:spcPct val="90000"/>
              </a:lnSpc>
              <a:spcBef>
                <a:spcPts val="500"/>
              </a:spcBef>
              <a:buSzPct val="90000"/>
              <a:buFont typeface="Wingdings" charset="2"/>
              <a:buChar char="§"/>
              <a:defRPr sz="1200" b="0" i="0" kern="1200">
                <a:solidFill>
                  <a:schemeClr val="tx2"/>
                </a:solidFill>
                <a:latin typeface="Arial" panose="020B0604020202020204" pitchFamily="34" charset="0"/>
                <a:ea typeface="+mn-ea"/>
                <a:cs typeface="+mn-cs"/>
              </a:defRPr>
            </a:lvl3pPr>
            <a:lvl4pPr marL="1543050" marR="0" indent="-171450" algn="l" defTabSz="914400" rtl="0" eaLnBrk="1" fontAlgn="auto" latinLnBrk="0" hangingPunct="1">
              <a:lnSpc>
                <a:spcPct val="90000"/>
              </a:lnSpc>
              <a:spcBef>
                <a:spcPts val="500"/>
              </a:spcBef>
              <a:spcAft>
                <a:spcPts val="0"/>
              </a:spcAft>
              <a:buClrTx/>
              <a:buSzPct val="90000"/>
              <a:buFont typeface="Wingdings" charset="2"/>
              <a:buChar char="§"/>
              <a:tabLst/>
              <a:defRPr sz="1200" b="0" i="0" kern="1200">
                <a:solidFill>
                  <a:schemeClr val="tx2"/>
                </a:solidFill>
                <a:latin typeface="Arial" panose="020B0604020202020204" pitchFamily="34" charset="0"/>
                <a:ea typeface="+mn-ea"/>
                <a:cs typeface="+mn-cs"/>
              </a:defRPr>
            </a:lvl4pPr>
            <a:lvl5pPr marL="2057400" indent="-228600" algn="l" defTabSz="914400" rtl="0" eaLnBrk="1" latinLnBrk="0" hangingPunct="1">
              <a:lnSpc>
                <a:spcPct val="90000"/>
              </a:lnSpc>
              <a:spcBef>
                <a:spcPts val="600"/>
              </a:spcBef>
              <a:buFont typeface="Wingdings" charset="2"/>
              <a:buChar char="§"/>
              <a:defRPr sz="1100" b="0"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mj-lt"/>
              <a:buAutoNum type="arabicPeriod" startAt="2"/>
            </a:pPr>
            <a:r>
              <a:rPr lang="en-US" sz="2000" b="1">
                <a:solidFill>
                  <a:schemeClr val="bg2">
                    <a:lumMod val="25000"/>
                  </a:schemeClr>
                </a:solidFill>
              </a:rPr>
              <a:t>Secure commitment</a:t>
            </a:r>
          </a:p>
        </p:txBody>
      </p:sp>
      <p:sp>
        <p:nvSpPr>
          <p:cNvPr id="9" name="Content Placeholder 1">
            <a:extLst>
              <a:ext uri="{FF2B5EF4-FFF2-40B4-BE49-F238E27FC236}">
                <a16:creationId xmlns:a16="http://schemas.microsoft.com/office/drawing/2014/main" xmlns="" id="{E1E0C1CC-1763-6046-87D1-C75DDE11A494}"/>
              </a:ext>
            </a:extLst>
          </p:cNvPr>
          <p:cNvSpPr txBox="1">
            <a:spLocks/>
          </p:cNvSpPr>
          <p:nvPr/>
        </p:nvSpPr>
        <p:spPr>
          <a:xfrm>
            <a:off x="8100852" y="1141288"/>
            <a:ext cx="3002385" cy="875722"/>
          </a:xfrm>
          <a:prstGeom prst="rect">
            <a:avLst/>
          </a:prstGeom>
        </p:spPr>
        <p:txBody>
          <a:bodyPr vert="horz" lIns="91440" tIns="45720" rIns="91440" bIns="45720" numCol="1" rtlCol="0">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chemeClr val="tx2"/>
                </a:solidFill>
                <a:latin typeface="Arial" charset="0"/>
                <a:ea typeface="Arial" charset="0"/>
                <a:cs typeface="Arial" charset="0"/>
              </a:defRPr>
            </a:lvl1pPr>
            <a:lvl2pPr marL="742950" indent="-285750" algn="l" defTabSz="914400" rtl="0" eaLnBrk="1" latinLnBrk="0" hangingPunct="1">
              <a:lnSpc>
                <a:spcPct val="90000"/>
              </a:lnSpc>
              <a:spcBef>
                <a:spcPts val="500"/>
              </a:spcBef>
              <a:buSzPct val="90000"/>
              <a:buFont typeface="Courier New" charset="0"/>
              <a:buChar char="o"/>
              <a:defRPr sz="1400" b="0" i="0" kern="1200">
                <a:solidFill>
                  <a:schemeClr val="tx2"/>
                </a:solidFill>
                <a:latin typeface="Arial" panose="020B0604020202020204" pitchFamily="34" charset="0"/>
                <a:ea typeface="+mn-ea"/>
                <a:cs typeface="+mn-cs"/>
              </a:defRPr>
            </a:lvl2pPr>
            <a:lvl3pPr marL="1085850" indent="-171450" algn="l" defTabSz="914400" rtl="0" eaLnBrk="1" latinLnBrk="0" hangingPunct="1">
              <a:lnSpc>
                <a:spcPct val="90000"/>
              </a:lnSpc>
              <a:spcBef>
                <a:spcPts val="500"/>
              </a:spcBef>
              <a:buSzPct val="90000"/>
              <a:buFont typeface="Wingdings" charset="2"/>
              <a:buChar char="§"/>
              <a:defRPr sz="1200" b="0" i="0" kern="1200">
                <a:solidFill>
                  <a:schemeClr val="tx2"/>
                </a:solidFill>
                <a:latin typeface="Arial" panose="020B0604020202020204" pitchFamily="34" charset="0"/>
                <a:ea typeface="+mn-ea"/>
                <a:cs typeface="+mn-cs"/>
              </a:defRPr>
            </a:lvl3pPr>
            <a:lvl4pPr marL="1543050" marR="0" indent="-171450" algn="l" defTabSz="914400" rtl="0" eaLnBrk="1" fontAlgn="auto" latinLnBrk="0" hangingPunct="1">
              <a:lnSpc>
                <a:spcPct val="90000"/>
              </a:lnSpc>
              <a:spcBef>
                <a:spcPts val="500"/>
              </a:spcBef>
              <a:spcAft>
                <a:spcPts val="0"/>
              </a:spcAft>
              <a:buClrTx/>
              <a:buSzPct val="90000"/>
              <a:buFont typeface="Wingdings" charset="2"/>
              <a:buChar char="§"/>
              <a:tabLst/>
              <a:defRPr sz="1200" b="0" i="0" kern="1200">
                <a:solidFill>
                  <a:schemeClr val="tx2"/>
                </a:solidFill>
                <a:latin typeface="Arial" panose="020B0604020202020204" pitchFamily="34" charset="0"/>
                <a:ea typeface="+mn-ea"/>
                <a:cs typeface="+mn-cs"/>
              </a:defRPr>
            </a:lvl4pPr>
            <a:lvl5pPr marL="2057400" indent="-228600" algn="l" defTabSz="914400" rtl="0" eaLnBrk="1" latinLnBrk="0" hangingPunct="1">
              <a:lnSpc>
                <a:spcPct val="90000"/>
              </a:lnSpc>
              <a:spcBef>
                <a:spcPts val="600"/>
              </a:spcBef>
              <a:buFont typeface="Wingdings" charset="2"/>
              <a:buChar char="§"/>
              <a:defRPr sz="1100" b="0"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mj-lt"/>
              <a:buAutoNum type="arabicPeriod" startAt="5"/>
            </a:pPr>
            <a:r>
              <a:rPr lang="en-US" sz="2000" b="1">
                <a:solidFill>
                  <a:schemeClr val="bg2">
                    <a:lumMod val="25000"/>
                  </a:schemeClr>
                </a:solidFill>
              </a:rPr>
              <a:t>Provide feedback and share results</a:t>
            </a:r>
          </a:p>
        </p:txBody>
      </p:sp>
      <p:sp>
        <p:nvSpPr>
          <p:cNvPr id="10" name="Content Placeholder 1">
            <a:extLst>
              <a:ext uri="{FF2B5EF4-FFF2-40B4-BE49-F238E27FC236}">
                <a16:creationId xmlns:a16="http://schemas.microsoft.com/office/drawing/2014/main" xmlns="" id="{6036D155-6B9D-DB4D-A351-BA613542BF4B}"/>
              </a:ext>
            </a:extLst>
          </p:cNvPr>
          <p:cNvSpPr txBox="1">
            <a:spLocks/>
          </p:cNvSpPr>
          <p:nvPr/>
        </p:nvSpPr>
        <p:spPr>
          <a:xfrm>
            <a:off x="3938035" y="3357038"/>
            <a:ext cx="2132025" cy="695714"/>
          </a:xfrm>
          <a:prstGeom prst="rect">
            <a:avLst/>
          </a:prstGeom>
        </p:spPr>
        <p:txBody>
          <a:bodyPr vert="horz" lIns="91440" tIns="45720" rIns="91440" bIns="45720" numCol="1" rtlCol="0">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chemeClr val="tx2"/>
                </a:solidFill>
                <a:latin typeface="Arial" charset="0"/>
                <a:ea typeface="Arial" charset="0"/>
                <a:cs typeface="Arial" charset="0"/>
              </a:defRPr>
            </a:lvl1pPr>
            <a:lvl2pPr marL="742950" indent="-285750" algn="l" defTabSz="914400" rtl="0" eaLnBrk="1" latinLnBrk="0" hangingPunct="1">
              <a:lnSpc>
                <a:spcPct val="90000"/>
              </a:lnSpc>
              <a:spcBef>
                <a:spcPts val="500"/>
              </a:spcBef>
              <a:buSzPct val="90000"/>
              <a:buFont typeface="Courier New" charset="0"/>
              <a:buChar char="o"/>
              <a:defRPr sz="1400" b="0" i="0" kern="1200">
                <a:solidFill>
                  <a:schemeClr val="tx2"/>
                </a:solidFill>
                <a:latin typeface="Arial" panose="020B0604020202020204" pitchFamily="34" charset="0"/>
                <a:ea typeface="+mn-ea"/>
                <a:cs typeface="+mn-cs"/>
              </a:defRPr>
            </a:lvl2pPr>
            <a:lvl3pPr marL="1085850" indent="-171450" algn="l" defTabSz="914400" rtl="0" eaLnBrk="1" latinLnBrk="0" hangingPunct="1">
              <a:lnSpc>
                <a:spcPct val="90000"/>
              </a:lnSpc>
              <a:spcBef>
                <a:spcPts val="500"/>
              </a:spcBef>
              <a:buSzPct val="90000"/>
              <a:buFont typeface="Wingdings" charset="2"/>
              <a:buChar char="§"/>
              <a:defRPr sz="1200" b="0" i="0" kern="1200">
                <a:solidFill>
                  <a:schemeClr val="tx2"/>
                </a:solidFill>
                <a:latin typeface="Arial" panose="020B0604020202020204" pitchFamily="34" charset="0"/>
                <a:ea typeface="+mn-ea"/>
                <a:cs typeface="+mn-cs"/>
              </a:defRPr>
            </a:lvl3pPr>
            <a:lvl4pPr marL="1543050" marR="0" indent="-171450" algn="l" defTabSz="914400" rtl="0" eaLnBrk="1" fontAlgn="auto" latinLnBrk="0" hangingPunct="1">
              <a:lnSpc>
                <a:spcPct val="90000"/>
              </a:lnSpc>
              <a:spcBef>
                <a:spcPts val="500"/>
              </a:spcBef>
              <a:spcAft>
                <a:spcPts val="0"/>
              </a:spcAft>
              <a:buClrTx/>
              <a:buSzPct val="90000"/>
              <a:buFont typeface="Wingdings" charset="2"/>
              <a:buChar char="§"/>
              <a:tabLst/>
              <a:defRPr sz="1200" b="0" i="0" kern="1200">
                <a:solidFill>
                  <a:schemeClr val="tx2"/>
                </a:solidFill>
                <a:latin typeface="Arial" panose="020B0604020202020204" pitchFamily="34" charset="0"/>
                <a:ea typeface="+mn-ea"/>
                <a:cs typeface="+mn-cs"/>
              </a:defRPr>
            </a:lvl4pPr>
            <a:lvl5pPr marL="2057400" indent="-228600" algn="l" defTabSz="914400" rtl="0" eaLnBrk="1" latinLnBrk="0" hangingPunct="1">
              <a:lnSpc>
                <a:spcPct val="90000"/>
              </a:lnSpc>
              <a:spcBef>
                <a:spcPts val="600"/>
              </a:spcBef>
              <a:buFont typeface="Wingdings" charset="2"/>
              <a:buChar char="§"/>
              <a:defRPr sz="1100" b="0"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mj-lt"/>
              <a:buAutoNum type="arabicPeriod" startAt="3"/>
            </a:pPr>
            <a:r>
              <a:rPr lang="en-US" sz="2000" b="1">
                <a:solidFill>
                  <a:schemeClr val="bg2">
                    <a:lumMod val="25000"/>
                  </a:schemeClr>
                </a:solidFill>
              </a:rPr>
              <a:t>Implement</a:t>
            </a:r>
          </a:p>
        </p:txBody>
      </p:sp>
      <p:sp>
        <p:nvSpPr>
          <p:cNvPr id="11" name="Content Placeholder 1">
            <a:extLst>
              <a:ext uri="{FF2B5EF4-FFF2-40B4-BE49-F238E27FC236}">
                <a16:creationId xmlns:a16="http://schemas.microsoft.com/office/drawing/2014/main" xmlns="" id="{6E49A8C5-E587-6F43-BCC7-374A75558110}"/>
              </a:ext>
            </a:extLst>
          </p:cNvPr>
          <p:cNvSpPr txBox="1">
            <a:spLocks/>
          </p:cNvSpPr>
          <p:nvPr/>
        </p:nvSpPr>
        <p:spPr>
          <a:xfrm>
            <a:off x="5918478" y="2017009"/>
            <a:ext cx="2182374" cy="959655"/>
          </a:xfrm>
          <a:prstGeom prst="rect">
            <a:avLst/>
          </a:prstGeom>
        </p:spPr>
        <p:txBody>
          <a:bodyPr vert="horz" lIns="91440" tIns="45720" rIns="91440" bIns="45720" numCol="1" rtlCol="0">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chemeClr val="tx2"/>
                </a:solidFill>
                <a:latin typeface="Arial" charset="0"/>
                <a:ea typeface="Arial" charset="0"/>
                <a:cs typeface="Arial" charset="0"/>
              </a:defRPr>
            </a:lvl1pPr>
            <a:lvl2pPr marL="742950" indent="-285750" algn="l" defTabSz="914400" rtl="0" eaLnBrk="1" latinLnBrk="0" hangingPunct="1">
              <a:lnSpc>
                <a:spcPct val="90000"/>
              </a:lnSpc>
              <a:spcBef>
                <a:spcPts val="500"/>
              </a:spcBef>
              <a:buSzPct val="90000"/>
              <a:buFont typeface="Courier New" charset="0"/>
              <a:buChar char="o"/>
              <a:defRPr sz="1400" b="0" i="0" kern="1200">
                <a:solidFill>
                  <a:schemeClr val="tx2"/>
                </a:solidFill>
                <a:latin typeface="Arial" panose="020B0604020202020204" pitchFamily="34" charset="0"/>
                <a:ea typeface="+mn-ea"/>
                <a:cs typeface="+mn-cs"/>
              </a:defRPr>
            </a:lvl2pPr>
            <a:lvl3pPr marL="1085850" indent="-171450" algn="l" defTabSz="914400" rtl="0" eaLnBrk="1" latinLnBrk="0" hangingPunct="1">
              <a:lnSpc>
                <a:spcPct val="90000"/>
              </a:lnSpc>
              <a:spcBef>
                <a:spcPts val="500"/>
              </a:spcBef>
              <a:buSzPct val="90000"/>
              <a:buFont typeface="Wingdings" charset="2"/>
              <a:buChar char="§"/>
              <a:defRPr sz="1200" b="0" i="0" kern="1200">
                <a:solidFill>
                  <a:schemeClr val="tx2"/>
                </a:solidFill>
                <a:latin typeface="Arial" panose="020B0604020202020204" pitchFamily="34" charset="0"/>
                <a:ea typeface="+mn-ea"/>
                <a:cs typeface="+mn-cs"/>
              </a:defRPr>
            </a:lvl3pPr>
            <a:lvl4pPr marL="1543050" marR="0" indent="-171450" algn="l" defTabSz="914400" rtl="0" eaLnBrk="1" fontAlgn="auto" latinLnBrk="0" hangingPunct="1">
              <a:lnSpc>
                <a:spcPct val="90000"/>
              </a:lnSpc>
              <a:spcBef>
                <a:spcPts val="500"/>
              </a:spcBef>
              <a:spcAft>
                <a:spcPts val="0"/>
              </a:spcAft>
              <a:buClrTx/>
              <a:buSzPct val="90000"/>
              <a:buFont typeface="Wingdings" charset="2"/>
              <a:buChar char="§"/>
              <a:tabLst/>
              <a:defRPr sz="1200" b="0" i="0" kern="1200">
                <a:solidFill>
                  <a:schemeClr val="tx2"/>
                </a:solidFill>
                <a:latin typeface="Arial" panose="020B0604020202020204" pitchFamily="34" charset="0"/>
                <a:ea typeface="+mn-ea"/>
                <a:cs typeface="+mn-cs"/>
              </a:defRPr>
            </a:lvl4pPr>
            <a:lvl5pPr marL="2057400" indent="-228600" algn="l" defTabSz="914400" rtl="0" eaLnBrk="1" latinLnBrk="0" hangingPunct="1">
              <a:lnSpc>
                <a:spcPct val="90000"/>
              </a:lnSpc>
              <a:spcBef>
                <a:spcPts val="600"/>
              </a:spcBef>
              <a:buFont typeface="Wingdings" charset="2"/>
              <a:buChar char="§"/>
              <a:defRPr sz="1100" b="0"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mj-lt"/>
              <a:buAutoNum type="arabicPeriod" startAt="4"/>
            </a:pPr>
            <a:r>
              <a:rPr lang="en-US" sz="2000" b="1">
                <a:solidFill>
                  <a:schemeClr val="bg2">
                    <a:lumMod val="25000"/>
                  </a:schemeClr>
                </a:solidFill>
              </a:rPr>
              <a:t>Measure business impact</a:t>
            </a:r>
          </a:p>
        </p:txBody>
      </p:sp>
      <p:sp>
        <p:nvSpPr>
          <p:cNvPr id="12" name="TextBox 11">
            <a:extLst>
              <a:ext uri="{FF2B5EF4-FFF2-40B4-BE49-F238E27FC236}">
                <a16:creationId xmlns:a16="http://schemas.microsoft.com/office/drawing/2014/main" xmlns="" id="{8A23FAE7-CF2C-3148-BC8A-64A49805D13E}"/>
              </a:ext>
            </a:extLst>
          </p:cNvPr>
          <p:cNvSpPr txBox="1"/>
          <p:nvPr/>
        </p:nvSpPr>
        <p:spPr>
          <a:xfrm>
            <a:off x="9715500" y="6415088"/>
            <a:ext cx="2214563" cy="338554"/>
          </a:xfrm>
          <a:prstGeom prst="rect">
            <a:avLst/>
          </a:prstGeom>
          <a:noFill/>
        </p:spPr>
        <p:txBody>
          <a:bodyPr wrap="square" rtlCol="0">
            <a:spAutoFit/>
          </a:bodyPr>
          <a:lstStyle/>
          <a:p>
            <a:pPr algn="r"/>
            <a:r>
              <a:rPr lang="en-US" sz="1600">
                <a:solidFill>
                  <a:schemeClr val="tx1">
                    <a:lumMod val="65000"/>
                    <a:lumOff val="35000"/>
                  </a:schemeClr>
                </a:solidFill>
                <a:latin typeface="Arial" panose="020B0604020202020204" pitchFamily="34" charset="0"/>
                <a:cs typeface="Arial" panose="020B0604020202020204" pitchFamily="34" charset="0"/>
              </a:rPr>
              <a:t>#BrightEdgeWebinars</a:t>
            </a:r>
          </a:p>
        </p:txBody>
      </p:sp>
      <p:pic>
        <p:nvPicPr>
          <p:cNvPr id="13" name="Picture 12">
            <a:extLst>
              <a:ext uri="{FF2B5EF4-FFF2-40B4-BE49-F238E27FC236}">
                <a16:creationId xmlns:a16="http://schemas.microsoft.com/office/drawing/2014/main" xmlns="" id="{DBCFE661-AE96-7448-9514-FA6CE5DBE4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356" y="6509090"/>
            <a:ext cx="1371600" cy="201168"/>
          </a:xfrm>
          <a:prstGeom prst="rect">
            <a:avLst/>
          </a:prstGeom>
        </p:spPr>
      </p:pic>
    </p:spTree>
    <p:extLst>
      <p:ext uri="{BB962C8B-B14F-4D97-AF65-F5344CB8AC3E}">
        <p14:creationId xmlns:p14="http://schemas.microsoft.com/office/powerpoint/2010/main" val="5019772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00722" y="0"/>
            <a:ext cx="6386405" cy="6858000"/>
          </a:xfrm>
          <a:prstGeom prst="rect">
            <a:avLst/>
          </a:prstGeom>
        </p:spPr>
      </p:pic>
      <p:sp>
        <p:nvSpPr>
          <p:cNvPr id="2" name="Content Placeholder 1"/>
          <p:cNvSpPr>
            <a:spLocks noGrp="1"/>
          </p:cNvSpPr>
          <p:nvPr>
            <p:ph sz="quarter" idx="25"/>
          </p:nvPr>
        </p:nvSpPr>
        <p:spPr>
          <a:xfrm>
            <a:off x="600709" y="4030133"/>
            <a:ext cx="4995230" cy="2063306"/>
          </a:xfrm>
        </p:spPr>
        <p:txBody>
          <a:bodyPr>
            <a:normAutofit/>
          </a:bodyPr>
          <a:lstStyle/>
          <a:p>
            <a:pPr marL="0" indent="0">
              <a:buNone/>
            </a:pPr>
            <a:r>
              <a:rPr lang="en-US" sz="2400" b="1">
                <a:solidFill>
                  <a:schemeClr val="bg2">
                    <a:lumMod val="25000"/>
                  </a:schemeClr>
                </a:solidFill>
              </a:rPr>
              <a:t>IDENTIFY - </a:t>
            </a:r>
            <a:r>
              <a:rPr lang="en-US" sz="1800">
                <a:solidFill>
                  <a:schemeClr val="bg2">
                    <a:lumMod val="25000"/>
                  </a:schemeClr>
                </a:solidFill>
              </a:rPr>
              <a:t>Build your backlog </a:t>
            </a:r>
            <a:endParaRPr lang="en-US" sz="2000">
              <a:solidFill>
                <a:schemeClr val="bg2">
                  <a:lumMod val="25000"/>
                </a:schemeClr>
              </a:solidFill>
            </a:endParaRPr>
          </a:p>
          <a:p>
            <a:pPr lvl="1"/>
            <a:r>
              <a:rPr lang="en-US" sz="1600">
                <a:solidFill>
                  <a:schemeClr val="bg2">
                    <a:lumMod val="25000"/>
                  </a:schemeClr>
                </a:solidFill>
              </a:rPr>
              <a:t>What’s wrong with your site</a:t>
            </a:r>
          </a:p>
          <a:p>
            <a:pPr lvl="1"/>
            <a:r>
              <a:rPr lang="en-US" sz="1600">
                <a:solidFill>
                  <a:schemeClr val="bg2">
                    <a:lumMod val="25000"/>
                  </a:schemeClr>
                </a:solidFill>
              </a:rPr>
              <a:t>What opportunities are present </a:t>
            </a:r>
          </a:p>
          <a:p>
            <a:pPr marL="0" indent="0">
              <a:buNone/>
            </a:pPr>
            <a:endParaRPr lang="en-US" sz="2000">
              <a:solidFill>
                <a:schemeClr val="bg2">
                  <a:lumMod val="25000"/>
                </a:schemeClr>
              </a:solidFill>
            </a:endParaRPr>
          </a:p>
          <a:p>
            <a:pPr marL="0" indent="0">
              <a:buNone/>
            </a:pPr>
            <a:r>
              <a:rPr lang="en-US" sz="2400" b="1">
                <a:solidFill>
                  <a:schemeClr val="bg2">
                    <a:lumMod val="25000"/>
                  </a:schemeClr>
                </a:solidFill>
              </a:rPr>
              <a:t>PRIORITIZE - </a:t>
            </a:r>
            <a:r>
              <a:rPr lang="en-US" sz="1800">
                <a:solidFill>
                  <a:schemeClr val="bg2">
                    <a:lumMod val="25000"/>
                  </a:schemeClr>
                </a:solidFill>
              </a:rPr>
              <a:t>Triage the work to be done based on business impact</a:t>
            </a:r>
            <a:endParaRPr lang="en-US" sz="2000">
              <a:solidFill>
                <a:schemeClr val="bg2">
                  <a:lumMod val="25000"/>
                </a:schemeClr>
              </a:solidFill>
            </a:endParaRPr>
          </a:p>
        </p:txBody>
      </p:sp>
      <p:sp>
        <p:nvSpPr>
          <p:cNvPr id="4" name="Text Placeholder 3"/>
          <p:cNvSpPr>
            <a:spLocks noGrp="1"/>
          </p:cNvSpPr>
          <p:nvPr>
            <p:ph type="body" sz="quarter" idx="24"/>
          </p:nvPr>
        </p:nvSpPr>
        <p:spPr>
          <a:xfrm>
            <a:off x="600709" y="403619"/>
            <a:ext cx="9047551" cy="875153"/>
          </a:xfrm>
        </p:spPr>
        <p:txBody>
          <a:bodyPr/>
          <a:lstStyle/>
          <a:p>
            <a:r>
              <a:rPr lang="en-US"/>
              <a:t>STEP 1 -  DISCOVER</a:t>
            </a:r>
          </a:p>
        </p:txBody>
      </p:sp>
      <p:sp>
        <p:nvSpPr>
          <p:cNvPr id="5" name="TextBox 4">
            <a:extLst>
              <a:ext uri="{FF2B5EF4-FFF2-40B4-BE49-F238E27FC236}">
                <a16:creationId xmlns:a16="http://schemas.microsoft.com/office/drawing/2014/main" xmlns="" id="{6CD2A0CB-494B-FD4E-97EB-D0EDC5FD4B48}"/>
              </a:ext>
            </a:extLst>
          </p:cNvPr>
          <p:cNvSpPr txBox="1"/>
          <p:nvPr/>
        </p:nvSpPr>
        <p:spPr>
          <a:xfrm>
            <a:off x="9715500" y="6415088"/>
            <a:ext cx="2214563" cy="338554"/>
          </a:xfrm>
          <a:prstGeom prst="rect">
            <a:avLst/>
          </a:prstGeom>
          <a:noFill/>
        </p:spPr>
        <p:txBody>
          <a:bodyPr wrap="square" rtlCol="0">
            <a:spAutoFit/>
          </a:bodyPr>
          <a:lstStyle/>
          <a:p>
            <a:pPr algn="r"/>
            <a:r>
              <a:rPr lang="en-US" sz="1600">
                <a:solidFill>
                  <a:schemeClr val="bg1"/>
                </a:solidFill>
                <a:latin typeface="Arial" panose="020B0604020202020204" pitchFamily="34" charset="0"/>
                <a:cs typeface="Arial" panose="020B0604020202020204" pitchFamily="34" charset="0"/>
              </a:rPr>
              <a:t>#BrightEdgeWebinars</a:t>
            </a:r>
          </a:p>
        </p:txBody>
      </p:sp>
      <p:sp>
        <p:nvSpPr>
          <p:cNvPr id="6" name="Text Placeholder 4">
            <a:extLst>
              <a:ext uri="{FF2B5EF4-FFF2-40B4-BE49-F238E27FC236}">
                <a16:creationId xmlns:a16="http://schemas.microsoft.com/office/drawing/2014/main" xmlns="" id="{136734EB-FB44-434D-8C42-BDD0AD40628B}"/>
              </a:ext>
            </a:extLst>
          </p:cNvPr>
          <p:cNvSpPr>
            <a:spLocks noGrp="1"/>
          </p:cNvSpPr>
          <p:nvPr>
            <p:ph type="body" sz="quarter" idx="11"/>
          </p:nvPr>
        </p:nvSpPr>
        <p:spPr>
          <a:xfrm>
            <a:off x="599965" y="923383"/>
            <a:ext cx="4772137" cy="407568"/>
          </a:xfrm>
          <a:noFill/>
          <a:ln>
            <a:noFill/>
          </a:ln>
        </p:spPr>
        <p:txBody>
          <a:bodyPr>
            <a:noAutofit/>
          </a:bodyPr>
          <a:lstStyle/>
          <a:p>
            <a:r>
              <a:rPr lang="en-US" sz="1867">
                <a:solidFill>
                  <a:schemeClr val="bg2">
                    <a:lumMod val="25000"/>
                  </a:schemeClr>
                </a:solidFill>
              </a:rPr>
              <a:t>Build your prioritized backlog  </a:t>
            </a:r>
            <a:endParaRPr lang="en-US" sz="1867">
              <a:solidFill>
                <a:schemeClr val="bg2">
                  <a:lumMod val="25000"/>
                </a:schemeClr>
              </a:solidFill>
              <a:hlinkClick r:id="rId4"/>
            </a:endParaRPr>
          </a:p>
        </p:txBody>
      </p:sp>
    </p:spTree>
    <p:extLst>
      <p:ext uri="{BB962C8B-B14F-4D97-AF65-F5344CB8AC3E}">
        <p14:creationId xmlns:p14="http://schemas.microsoft.com/office/powerpoint/2010/main" val="4537263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22917</TotalTime>
  <Words>2810</Words>
  <Application>Microsoft Office PowerPoint</Application>
  <PresentationFormat>Widescreen</PresentationFormat>
  <Paragraphs>345</Paragraphs>
  <Slides>27</Slides>
  <Notes>21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Calibri</vt:lpstr>
      <vt:lpstr>Courier New</vt:lpstr>
      <vt:lpstr>Mangal</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Reality of The Mismatched Worlds   </vt:lpstr>
      <vt:lpstr>The key players WITH DIFFERING SKILLSETS</vt:lpstr>
      <vt:lpstr>PowerPoint Presentation</vt:lpstr>
      <vt:lpstr>PowerPoint Presentation</vt:lpstr>
      <vt:lpstr> “Be the ‘lawyer’ for your projects Do the homework – quantify potential impact  Don’t be afraid to elevate up chain of command”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Aspillera</dc:creator>
  <cp:lastModifiedBy>svcs_pdf</cp:lastModifiedBy>
  <cp:revision>358</cp:revision>
  <dcterms:created xsi:type="dcterms:W3CDTF">2018-02-23T17:52:04Z</dcterms:created>
  <dcterms:modified xsi:type="dcterms:W3CDTF">2018-04-02T23:49:38Z</dcterms:modified>
</cp:coreProperties>
</file>