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844" r:id="rId2"/>
  </p:sldMasterIdLst>
  <p:notesMasterIdLst>
    <p:notesMasterId r:id="rId30"/>
  </p:notesMasterIdLst>
  <p:handoutMasterIdLst>
    <p:handoutMasterId r:id="rId31"/>
  </p:handoutMasterIdLst>
  <p:sldIdLst>
    <p:sldId id="5441" r:id="rId3"/>
    <p:sldId id="5518" r:id="rId4"/>
    <p:sldId id="5519" r:id="rId5"/>
    <p:sldId id="5490" r:id="rId6"/>
    <p:sldId id="290" r:id="rId7"/>
    <p:sldId id="295" r:id="rId8"/>
    <p:sldId id="298" r:id="rId9"/>
    <p:sldId id="322" r:id="rId10"/>
    <p:sldId id="276" r:id="rId11"/>
    <p:sldId id="277" r:id="rId12"/>
    <p:sldId id="300" r:id="rId13"/>
    <p:sldId id="282" r:id="rId14"/>
    <p:sldId id="5470" r:id="rId15"/>
    <p:sldId id="279" r:id="rId16"/>
    <p:sldId id="292" r:id="rId17"/>
    <p:sldId id="5517" r:id="rId18"/>
    <p:sldId id="5446" r:id="rId19"/>
    <p:sldId id="304" r:id="rId20"/>
    <p:sldId id="5507" r:id="rId21"/>
    <p:sldId id="5508" r:id="rId22"/>
    <p:sldId id="5510" r:id="rId23"/>
    <p:sldId id="5502" r:id="rId24"/>
    <p:sldId id="296" r:id="rId25"/>
    <p:sldId id="5491" r:id="rId26"/>
    <p:sldId id="5467" r:id="rId27"/>
    <p:sldId id="5493" r:id="rId28"/>
    <p:sldId id="3396" r:id="rId29"/>
  </p:sldIdLst>
  <p:sldSz cx="12192000" cy="6858000"/>
  <p:notesSz cx="6858000" cy="9296400"/>
  <p:custDataLst>
    <p:tags r:id="rId32"/>
  </p:custDataLst>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3840" userDrawn="1">
          <p15:clr>
            <a:srgbClr val="A4A3A4"/>
          </p15:clr>
        </p15:guide>
        <p15:guide id="3" pos="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7DF"/>
    <a:srgbClr val="2ECC71"/>
    <a:srgbClr val="576775"/>
    <a:srgbClr val="0F8BFD"/>
    <a:srgbClr val="058AC1"/>
    <a:srgbClr val="CFC5BC"/>
    <a:srgbClr val="EBBB5B"/>
    <a:srgbClr val="EBAC3F"/>
    <a:srgbClr val="C78B9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86751" autoAdjust="0"/>
  </p:normalViewPr>
  <p:slideViewPr>
    <p:cSldViewPr>
      <p:cViewPr>
        <p:scale>
          <a:sx n="85" d="100"/>
          <a:sy n="85" d="100"/>
        </p:scale>
        <p:origin x="-54" y="-72"/>
      </p:cViewPr>
      <p:guideLst>
        <p:guide orient="horz" pos="720"/>
        <p:guide pos="3840"/>
        <p:guide pos="336"/>
      </p:guideLst>
    </p:cSldViewPr>
  </p:slideViewPr>
  <p:outlineViewPr>
    <p:cViewPr>
      <p:scale>
        <a:sx n="33" d="100"/>
        <a:sy n="33" d="100"/>
      </p:scale>
      <p:origin x="0" y="3006"/>
    </p:cViewPr>
  </p:outlineViewPr>
  <p:notesTextViewPr>
    <p:cViewPr>
      <p:scale>
        <a:sx n="100" d="100"/>
        <a:sy n="100" d="100"/>
      </p:scale>
      <p:origin x="0" y="0"/>
    </p:cViewPr>
  </p:notesTextViewPr>
  <p:sorterViewPr>
    <p:cViewPr>
      <p:scale>
        <a:sx n="92" d="100"/>
        <a:sy n="92" d="100"/>
      </p:scale>
      <p:origin x="0" y="-9482"/>
    </p:cViewPr>
  </p:sorterViewPr>
  <p:notesViewPr>
    <p:cSldViewPr>
      <p:cViewPr varScale="1">
        <p:scale>
          <a:sx n="97" d="100"/>
          <a:sy n="97" d="100"/>
        </p:scale>
        <p:origin x="432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550" tIns="46775" rIns="93550" bIns="46775" numCol="1" anchor="t" anchorCtr="0" compatLnSpc="1">
            <a:prstTxWarp prst="textNoShape">
              <a:avLst/>
            </a:prstTxWarp>
          </a:bodyPr>
          <a:lstStyle>
            <a:lvl1pPr defTabSz="935038">
              <a:defRPr sz="1200" b="0"/>
            </a:lvl1pPr>
          </a:lstStyle>
          <a:p>
            <a:pPr>
              <a:defRPr/>
            </a:pPr>
            <a:endParaRPr lang="en-US"/>
          </a:p>
        </p:txBody>
      </p:sp>
      <p:sp>
        <p:nvSpPr>
          <p:cNvPr id="25702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3550" tIns="46775" rIns="93550" bIns="46775" numCol="1" anchor="t" anchorCtr="0" compatLnSpc="1">
            <a:prstTxWarp prst="textNoShape">
              <a:avLst/>
            </a:prstTxWarp>
          </a:bodyPr>
          <a:lstStyle>
            <a:lvl1pPr algn="r" defTabSz="935038">
              <a:defRPr sz="1200" b="0"/>
            </a:lvl1pPr>
          </a:lstStyle>
          <a:p>
            <a:pPr>
              <a:defRPr/>
            </a:pPr>
            <a:endParaRPr lang="en-US"/>
          </a:p>
        </p:txBody>
      </p:sp>
      <p:sp>
        <p:nvSpPr>
          <p:cNvPr id="25702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3550" tIns="46775" rIns="93550" bIns="46775" numCol="1" anchor="b" anchorCtr="0" compatLnSpc="1">
            <a:prstTxWarp prst="textNoShape">
              <a:avLst/>
            </a:prstTxWarp>
          </a:bodyPr>
          <a:lstStyle>
            <a:lvl1pPr defTabSz="935038">
              <a:defRPr sz="1200" b="0"/>
            </a:lvl1pPr>
          </a:lstStyle>
          <a:p>
            <a:pPr>
              <a:defRPr/>
            </a:pPr>
            <a:endParaRPr lang="en-US"/>
          </a:p>
        </p:txBody>
      </p:sp>
      <p:sp>
        <p:nvSpPr>
          <p:cNvPr id="25702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3550" tIns="46775" rIns="93550" bIns="46775" numCol="1" anchor="b" anchorCtr="0" compatLnSpc="1">
            <a:prstTxWarp prst="textNoShape">
              <a:avLst/>
            </a:prstTxWarp>
          </a:bodyPr>
          <a:lstStyle>
            <a:lvl1pPr algn="r" defTabSz="935038">
              <a:defRPr sz="1200" b="0"/>
            </a:lvl1pPr>
          </a:lstStyle>
          <a:p>
            <a:pPr>
              <a:defRPr/>
            </a:pPr>
            <a:fld id="{3ED9BE43-4E03-4C58-8192-0928E0261D24}" type="slidenum">
              <a:rPr lang="en-US"/>
              <a:pPr>
                <a:defRPr/>
              </a:pPr>
              <a:t>‹#›</a:t>
            </a:fld>
            <a:endParaRPr lang="en-US"/>
          </a:p>
        </p:txBody>
      </p:sp>
    </p:spTree>
    <p:extLst>
      <p:ext uri="{BB962C8B-B14F-4D97-AF65-F5344CB8AC3E}">
        <p14:creationId xmlns:p14="http://schemas.microsoft.com/office/powerpoint/2010/main" val="914260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550" tIns="46775" rIns="93550" bIns="46775" numCol="1" anchor="t" anchorCtr="0" compatLnSpc="1">
            <a:prstTxWarp prst="textNoShape">
              <a:avLst/>
            </a:prstTxWarp>
          </a:bodyPr>
          <a:lstStyle>
            <a:lvl1pPr defTabSz="935038">
              <a:defRPr sz="1200" b="0"/>
            </a:lvl1pPr>
          </a:lstStyle>
          <a:p>
            <a:pPr>
              <a:defRPr/>
            </a:pPr>
            <a:endParaRPr lang="en-US"/>
          </a:p>
        </p:txBody>
      </p:sp>
      <p:sp>
        <p:nvSpPr>
          <p:cNvPr id="8089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3550" tIns="46775" rIns="93550" bIns="46775" numCol="1" anchor="t" anchorCtr="0" compatLnSpc="1">
            <a:prstTxWarp prst="textNoShape">
              <a:avLst/>
            </a:prstTxWarp>
          </a:bodyPr>
          <a:lstStyle>
            <a:lvl1pPr algn="r" defTabSz="935038">
              <a:defRPr sz="1200" b="0"/>
            </a:lvl1pPr>
          </a:lstStyle>
          <a:p>
            <a:pPr>
              <a:defRPr/>
            </a:pPr>
            <a:endParaRPr lang="en-US"/>
          </a:p>
        </p:txBody>
      </p:sp>
      <p:sp>
        <p:nvSpPr>
          <p:cNvPr id="231428"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3550" tIns="46775" rIns="93550" bIns="467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3550" tIns="46775" rIns="93550" bIns="46775" numCol="1" anchor="b" anchorCtr="0" compatLnSpc="1">
            <a:prstTxWarp prst="textNoShape">
              <a:avLst/>
            </a:prstTxWarp>
          </a:bodyPr>
          <a:lstStyle>
            <a:lvl1pPr defTabSz="935038">
              <a:defRPr sz="1200" b="0"/>
            </a:lvl1pPr>
          </a:lstStyle>
          <a:p>
            <a:pPr>
              <a:defRPr/>
            </a:pPr>
            <a:endParaRPr lang="en-US"/>
          </a:p>
        </p:txBody>
      </p:sp>
      <p:sp>
        <p:nvSpPr>
          <p:cNvPr id="8090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3550" tIns="46775" rIns="93550" bIns="46775" numCol="1" anchor="b" anchorCtr="0" compatLnSpc="1">
            <a:prstTxWarp prst="textNoShape">
              <a:avLst/>
            </a:prstTxWarp>
          </a:bodyPr>
          <a:lstStyle>
            <a:lvl1pPr algn="r" defTabSz="935038">
              <a:defRPr sz="1200" b="0"/>
            </a:lvl1pPr>
          </a:lstStyle>
          <a:p>
            <a:pPr>
              <a:defRPr/>
            </a:pPr>
            <a:fld id="{5F868299-AAB1-4ABB-A26B-67BA6517B7FA}" type="slidenum">
              <a:rPr lang="en-US"/>
              <a:pPr>
                <a:defRPr/>
              </a:pPr>
              <a:t>‹#›</a:t>
            </a:fld>
            <a:endParaRPr lang="en-US"/>
          </a:p>
        </p:txBody>
      </p:sp>
    </p:spTree>
    <p:extLst>
      <p:ext uri="{BB962C8B-B14F-4D97-AF65-F5344CB8AC3E}">
        <p14:creationId xmlns:p14="http://schemas.microsoft.com/office/powerpoint/2010/main" val="3804570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planetarium IS Neal</a:t>
            </a:r>
          </a:p>
        </p:txBody>
      </p:sp>
      <p:sp>
        <p:nvSpPr>
          <p:cNvPr id="4" name="Slide Number Placeholder 3"/>
          <p:cNvSpPr>
            <a:spLocks noGrp="1"/>
          </p:cNvSpPr>
          <p:nvPr>
            <p:ph type="sldNum" sz="quarter" idx="5"/>
          </p:nvPr>
        </p:nvSpPr>
        <p:spPr/>
        <p:txBody>
          <a:bodyPr/>
          <a:lstStyle/>
          <a:p>
            <a:fld id="{E2E2109D-77D6-4D60-B8B4-2B65C8ED1631}" type="slidenum">
              <a:rPr lang="en-US" smtClean="0"/>
              <a:t>14</a:t>
            </a:fld>
            <a:endParaRPr lang="en-US"/>
          </a:p>
        </p:txBody>
      </p:sp>
    </p:spTree>
    <p:extLst>
      <p:ext uri="{BB962C8B-B14F-4D97-AF65-F5344CB8AC3E}">
        <p14:creationId xmlns:p14="http://schemas.microsoft.com/office/powerpoint/2010/main" val="165785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CE3D186F-AA9F-4B14-A37A-FC2AC4FFD7CC}" type="slidenum">
              <a:rPr lang="en-US" smtClean="0"/>
              <a:pPr/>
              <a:t>27</a:t>
            </a:fld>
            <a:endParaRPr lang="en-US" dirty="0"/>
          </a:p>
        </p:txBody>
      </p:sp>
      <p:sp>
        <p:nvSpPr>
          <p:cNvPr id="457731" name="Rectangle 2"/>
          <p:cNvSpPr>
            <a:spLocks noGrp="1" noRot="1" noChangeAspect="1" noChangeArrowheads="1" noTextEdit="1"/>
          </p:cNvSpPr>
          <p:nvPr>
            <p:ph type="sldImg"/>
          </p:nvPr>
        </p:nvSpPr>
        <p:spPr>
          <a:xfrm>
            <a:off x="412750" y="696913"/>
            <a:ext cx="6205538" cy="3490912"/>
          </a:xfrm>
          <a:ln/>
        </p:spPr>
      </p:sp>
      <p:sp>
        <p:nvSpPr>
          <p:cNvPr id="457732" name="Rectangle 3"/>
          <p:cNvSpPr>
            <a:spLocks noGrp="1" noChangeArrowheads="1"/>
          </p:cNvSpPr>
          <p:nvPr>
            <p:ph type="body" idx="1"/>
          </p:nvPr>
        </p:nvSpPr>
        <p:spPr>
          <a:xfrm>
            <a:off x="938041" y="4422459"/>
            <a:ext cx="5147022" cy="4190367"/>
          </a:xfrm>
          <a:noFill/>
          <a:ln/>
        </p:spPr>
        <p:txBody>
          <a:bodyPr/>
          <a:lstStyle/>
          <a:p>
            <a:pPr eaLnBrk="1" hangingPunct="1"/>
            <a:endParaRPr lang="en-US" dirty="0"/>
          </a:p>
        </p:txBody>
      </p:sp>
    </p:spTree>
    <p:extLst>
      <p:ext uri="{BB962C8B-B14F-4D97-AF65-F5344CB8AC3E}">
        <p14:creationId xmlns:p14="http://schemas.microsoft.com/office/powerpoint/2010/main" val="3060945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5306B50-835D-F549-A24A-4F171CBA0320}"/>
              </a:ext>
            </a:extLst>
          </p:cNvPr>
          <p:cNvSpPr>
            <a:spLocks noGrp="1" noChangeArrowheads="1"/>
          </p:cNvSpPr>
          <p:nvPr>
            <p:ph type="ctrTitle"/>
          </p:nvPr>
        </p:nvSpPr>
        <p:spPr>
          <a:xfrm>
            <a:off x="1219200" y="2438400"/>
            <a:ext cx="9448800" cy="685800"/>
          </a:xfrm>
        </p:spPr>
        <p:txBody>
          <a:bodyPr lIns="91440" tIns="45720" rIns="91440" bIns="45720" anchor="ctr"/>
          <a:lstStyle>
            <a:lvl1pPr>
              <a:defRPr sz="2800" baseline="0">
                <a:latin typeface="+mn-lt"/>
              </a:defRPr>
            </a:lvl1pPr>
          </a:lstStyle>
          <a:p>
            <a:r>
              <a:rPr lang="en-US" dirty="0"/>
              <a:t>Click to edit Master title style</a:t>
            </a:r>
          </a:p>
        </p:txBody>
      </p:sp>
      <p:sp>
        <p:nvSpPr>
          <p:cNvPr id="4" name="Rectangle 3">
            <a:extLst>
              <a:ext uri="{FF2B5EF4-FFF2-40B4-BE49-F238E27FC236}">
                <a16:creationId xmlns="" xmlns:a16="http://schemas.microsoft.com/office/drawing/2014/main" id="{52AAAC28-148C-8045-BD90-CE04A7B7FB8F}"/>
              </a:ext>
            </a:extLst>
          </p:cNvPr>
          <p:cNvSpPr>
            <a:spLocks noGrp="1" noChangeArrowheads="1"/>
          </p:cNvSpPr>
          <p:nvPr>
            <p:ph type="subTitle" idx="1"/>
          </p:nvPr>
        </p:nvSpPr>
        <p:spPr>
          <a:xfrm>
            <a:off x="1219200" y="3429000"/>
            <a:ext cx="7112000" cy="533400"/>
          </a:xfrm>
        </p:spPr>
        <p:txBody>
          <a:bodyPr lIns="91440" tIns="45720" rIns="91440" bIns="45720"/>
          <a:lstStyle>
            <a:lvl1pPr marL="0" indent="0">
              <a:buFont typeface="Wingdings" pitchFamily="2" charset="2"/>
              <a:buNone/>
              <a:defRPr sz="2000" b="0" i="0" baseline="0">
                <a:solidFill>
                  <a:schemeClr val="accent3"/>
                </a:solidFill>
                <a:latin typeface="+mn-lt"/>
              </a:defRPr>
            </a:lvl1pPr>
          </a:lstStyle>
          <a:p>
            <a:r>
              <a:rPr lang="en-US" dirty="0"/>
              <a:t>Click to edit Master subtitle style</a:t>
            </a:r>
          </a:p>
        </p:txBody>
      </p:sp>
    </p:spTree>
    <p:custDataLst>
      <p:tags r:id="rId1"/>
    </p:custDataLst>
    <p:extLst>
      <p:ext uri="{BB962C8B-B14F-4D97-AF65-F5344CB8AC3E}">
        <p14:creationId xmlns:p14="http://schemas.microsoft.com/office/powerpoint/2010/main" val="216407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9"/>
            <a:ext cx="12192000" cy="640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2" name="Title 1"/>
          <p:cNvSpPr>
            <a:spLocks noGrp="1"/>
          </p:cNvSpPr>
          <p:nvPr>
            <p:ph type="title"/>
          </p:nvPr>
        </p:nvSpPr>
        <p:spPr>
          <a:xfrm>
            <a:off x="609600" y="2971809"/>
            <a:ext cx="11582400" cy="639763"/>
          </a:xfrm>
        </p:spPr>
        <p:txBody>
          <a:bodyPr anchor="b"/>
          <a:lstStyle>
            <a:lvl1pPr algn="l">
              <a:defRPr sz="2900" b="0" i="0" baseline="0"/>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9"/>
            <a:ext cx="12192000" cy="640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2" name="Title 1"/>
          <p:cNvSpPr>
            <a:spLocks noGrp="1"/>
          </p:cNvSpPr>
          <p:nvPr>
            <p:ph type="title"/>
          </p:nvPr>
        </p:nvSpPr>
        <p:spPr>
          <a:xfrm>
            <a:off x="609600" y="2971809"/>
            <a:ext cx="11582400" cy="639763"/>
          </a:xfrm>
        </p:spPr>
        <p:txBody>
          <a:bodyPr anchor="b"/>
          <a:lstStyle>
            <a:lvl1pPr algn="l">
              <a:defRPr sz="2900" b="0" i="0" baseline="0">
                <a:solidFill>
                  <a:schemeClr val="bg1"/>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533400"/>
            <a:ext cx="2692400"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533400"/>
            <a:ext cx="787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762000"/>
          </a:xfrm>
        </p:spPr>
        <p:txBody>
          <a:bodyPr/>
          <a:lstStyle/>
          <a:p>
            <a:r>
              <a:rPr lang="en-US"/>
              <a:t>Click to edit Master title style</a:t>
            </a:r>
          </a:p>
        </p:txBody>
      </p:sp>
      <p:sp>
        <p:nvSpPr>
          <p:cNvPr id="3" name="Table Placeholder 2"/>
          <p:cNvSpPr>
            <a:spLocks noGrp="1"/>
          </p:cNvSpPr>
          <p:nvPr>
            <p:ph type="tbl" idx="1"/>
          </p:nvPr>
        </p:nvSpPr>
        <p:spPr>
          <a:xfrm>
            <a:off x="711200" y="1524000"/>
            <a:ext cx="10769600" cy="4649788"/>
          </a:xfrm>
        </p:spPr>
        <p:txBody>
          <a:body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762000"/>
          </a:xfrm>
        </p:spPr>
        <p:txBody>
          <a:bodyPr/>
          <a:lstStyle/>
          <a:p>
            <a:r>
              <a:rPr lang="en-US"/>
              <a:t>Click to edit Master title style</a:t>
            </a:r>
          </a:p>
        </p:txBody>
      </p:sp>
      <p:sp>
        <p:nvSpPr>
          <p:cNvPr id="3" name="Text Placeholder 2"/>
          <p:cNvSpPr>
            <a:spLocks noGrp="1"/>
          </p:cNvSpPr>
          <p:nvPr>
            <p:ph type="body" sz="half" idx="1"/>
          </p:nvPr>
        </p:nvSpPr>
        <p:spPr>
          <a:xfrm>
            <a:off x="711200" y="1524000"/>
            <a:ext cx="5283200" cy="464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283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283200" cy="2249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762000"/>
          </a:xfrm>
        </p:spPr>
        <p:txBody>
          <a:bodyPr/>
          <a:lstStyle/>
          <a:p>
            <a:r>
              <a:rPr lang="en-US" dirty="0"/>
              <a:t>Click to edit Master title style</a:t>
            </a:r>
          </a:p>
        </p:txBody>
      </p:sp>
      <p:sp>
        <p:nvSpPr>
          <p:cNvPr id="3" name="Content Placeholder 2"/>
          <p:cNvSpPr>
            <a:spLocks noGrp="1"/>
          </p:cNvSpPr>
          <p:nvPr>
            <p:ph sz="half" idx="1"/>
          </p:nvPr>
        </p:nvSpPr>
        <p:spPr>
          <a:xfrm>
            <a:off x="711200" y="1524000"/>
            <a:ext cx="5283200" cy="464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283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283200" cy="2249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11200" y="533400"/>
            <a:ext cx="10769600" cy="762000"/>
          </a:xfrm>
        </p:spPr>
        <p:txBody>
          <a:bodyPr/>
          <a:lstStyle/>
          <a:p>
            <a:r>
              <a:rPr lang="en-US"/>
              <a:t>Click to edit Master title style</a:t>
            </a:r>
          </a:p>
        </p:txBody>
      </p:sp>
      <p:sp>
        <p:nvSpPr>
          <p:cNvPr id="3" name="Content Placeholder 2"/>
          <p:cNvSpPr>
            <a:spLocks noGrp="1"/>
          </p:cNvSpPr>
          <p:nvPr>
            <p:ph sz="quarter" idx="1"/>
          </p:nvPr>
        </p:nvSpPr>
        <p:spPr>
          <a:xfrm>
            <a:off x="711200" y="1524000"/>
            <a:ext cx="5283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2832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11200" y="3924300"/>
            <a:ext cx="5283200" cy="2249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283200" cy="2249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762000"/>
          </a:xfrm>
        </p:spPr>
        <p:txBody>
          <a:bodyPr/>
          <a:lstStyle/>
          <a:p>
            <a:r>
              <a:rPr lang="en-US"/>
              <a:t>Click to edit Master title style</a:t>
            </a:r>
          </a:p>
        </p:txBody>
      </p:sp>
      <p:sp>
        <p:nvSpPr>
          <p:cNvPr id="3" name="Text Placeholder 2"/>
          <p:cNvSpPr>
            <a:spLocks noGrp="1"/>
          </p:cNvSpPr>
          <p:nvPr>
            <p:ph type="body" sz="half" idx="1"/>
          </p:nvPr>
        </p:nvSpPr>
        <p:spPr>
          <a:xfrm>
            <a:off x="711200" y="1524000"/>
            <a:ext cx="5283200" cy="464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283200" cy="4649788"/>
          </a:xfrm>
        </p:spPr>
        <p:txBody>
          <a:bodyPr/>
          <a:lstStyle>
            <a:lvl1pPr>
              <a:defRPr>
                <a:solidFill>
                  <a:srgbClr val="576775"/>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762000"/>
          </a:xfrm>
        </p:spPr>
        <p:txBody>
          <a:bodyPr/>
          <a:lstStyle/>
          <a:p>
            <a:r>
              <a:rPr lang="en-US"/>
              <a:t>Click to edit Master title style</a:t>
            </a:r>
          </a:p>
        </p:txBody>
      </p:sp>
      <p:sp>
        <p:nvSpPr>
          <p:cNvPr id="3" name="Text Placeholder 2"/>
          <p:cNvSpPr>
            <a:spLocks noGrp="1"/>
          </p:cNvSpPr>
          <p:nvPr>
            <p:ph type="body" sz="half" idx="1"/>
          </p:nvPr>
        </p:nvSpPr>
        <p:spPr>
          <a:xfrm>
            <a:off x="711200" y="1524000"/>
            <a:ext cx="5283200" cy="464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524000"/>
            <a:ext cx="5283200" cy="4649788"/>
          </a:xfrm>
        </p:spPr>
        <p:txBody>
          <a:bodyPr/>
          <a:lstStyle/>
          <a:p>
            <a:pPr lvl="0"/>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769600" cy="762000"/>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609600" y="1524000"/>
            <a:ext cx="10769600" cy="46497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Text Box 6"/>
          <p:cNvSpPr txBox="1">
            <a:spLocks noChangeArrowheads="1"/>
          </p:cNvSpPr>
          <p:nvPr userDrawn="1"/>
        </p:nvSpPr>
        <p:spPr bwMode="auto">
          <a:xfrm>
            <a:off x="11904133" y="6691313"/>
            <a:ext cx="199093" cy="153888"/>
          </a:xfrm>
          <a:prstGeom prst="rect">
            <a:avLst/>
          </a:prstGeom>
          <a:noFill/>
          <a:ln w="9525">
            <a:noFill/>
            <a:miter lim="800000"/>
            <a:headEnd/>
            <a:tailEnd/>
          </a:ln>
          <a:effectLst/>
        </p:spPr>
        <p:txBody>
          <a:bodyPr wrap="none">
            <a:spAutoFit/>
          </a:bodyPr>
          <a:lstStyle/>
          <a:p>
            <a:pPr>
              <a:defRPr/>
            </a:pPr>
            <a:r>
              <a:rPr lang="en-US" sz="400" dirty="0">
                <a:hlinkClick r:id="" action="ppaction://noaction"/>
              </a:rPr>
              <a:t> </a:t>
            </a:r>
            <a:endParaRPr lang="en-US" sz="400" dirty="0"/>
          </a:p>
        </p:txBody>
      </p:sp>
      <p:sp>
        <p:nvSpPr>
          <p:cNvPr id="1947650" name="Rectangle 2"/>
          <p:cNvSpPr>
            <a:spLocks noGrp="1" noChangeArrowheads="1"/>
          </p:cNvSpPr>
          <p:nvPr>
            <p:ph type="ctrTitle"/>
          </p:nvPr>
        </p:nvSpPr>
        <p:spPr>
          <a:xfrm>
            <a:off x="2133600" y="1828800"/>
            <a:ext cx="9448800" cy="685800"/>
          </a:xfrm>
        </p:spPr>
        <p:txBody>
          <a:bodyPr lIns="91440" tIns="45720" rIns="91440" bIns="45720" anchor="ctr"/>
          <a:lstStyle>
            <a:lvl1pPr>
              <a:defRPr sz="2200"/>
            </a:lvl1pPr>
          </a:lstStyle>
          <a:p>
            <a:r>
              <a:rPr lang="en-US" dirty="0"/>
              <a:t>Click to edit Master title style</a:t>
            </a:r>
          </a:p>
        </p:txBody>
      </p:sp>
      <p:sp>
        <p:nvSpPr>
          <p:cNvPr id="1947651" name="Rectangle 3"/>
          <p:cNvSpPr>
            <a:spLocks noGrp="1" noChangeArrowheads="1"/>
          </p:cNvSpPr>
          <p:nvPr>
            <p:ph type="subTitle" idx="1"/>
          </p:nvPr>
        </p:nvSpPr>
        <p:spPr>
          <a:xfrm>
            <a:off x="2133600" y="2819400"/>
            <a:ext cx="7112000" cy="533400"/>
          </a:xfrm>
        </p:spPr>
        <p:txBody>
          <a:bodyPr lIns="91440" tIns="45720" rIns="91440" bIns="45720"/>
          <a:lstStyle>
            <a:lvl1pPr marL="0" indent="0">
              <a:buFont typeface="Wingdings" pitchFamily="2" charset="2"/>
              <a:buNone/>
              <a:defRPr sz="1400"/>
            </a:lvl1pPr>
          </a:lstStyle>
          <a:p>
            <a:r>
              <a:rPr lang="en-US"/>
              <a:t>Click to edit Master subtitle style</a:t>
            </a:r>
          </a:p>
        </p:txBody>
      </p:sp>
    </p:spTree>
    <p:extLst>
      <p:ext uri="{BB962C8B-B14F-4D97-AF65-F5344CB8AC3E}">
        <p14:creationId xmlns:p14="http://schemas.microsoft.com/office/powerpoint/2010/main" val="323160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lstStyle>
            <a:lvl1pPr algn="l">
              <a:defRPr sz="4000" b="0" i="0" cap="none" baseline="0">
                <a:latin typeface="+mn-lt"/>
              </a:defRPr>
            </a:lvl1pPr>
          </a:lstStyle>
          <a:p>
            <a:r>
              <a:rPr lang="en-US" dirty="0"/>
              <a:t>Click to edit Master title style</a:t>
            </a:r>
          </a:p>
        </p:txBody>
      </p:sp>
      <p:sp>
        <p:nvSpPr>
          <p:cNvPr id="3" name="Text Placeholder 2"/>
          <p:cNvSpPr>
            <a:spLocks noGrp="1"/>
          </p:cNvSpPr>
          <p:nvPr>
            <p:ph type="body" idx="1"/>
          </p:nvPr>
        </p:nvSpPr>
        <p:spPr>
          <a:xfrm>
            <a:off x="963084" y="2690815"/>
            <a:ext cx="10363200" cy="1500187"/>
          </a:xfr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711200" y="1524000"/>
            <a:ext cx="5283200" cy="4649788"/>
          </a:xfrm>
        </p:spPr>
        <p:txBody>
          <a:bodyPr/>
          <a:lstStyle>
            <a:lvl1pPr>
              <a:defRPr sz="2000" baseline="0">
                <a:latin typeface="+mn-lt"/>
              </a:defRPr>
            </a:lvl1pPr>
            <a:lvl2pPr>
              <a:defRPr sz="2000" baseline="0">
                <a:latin typeface="+mn-lt"/>
              </a:defRPr>
            </a:lvl2pPr>
            <a:lvl3pPr>
              <a:defRPr sz="2000" baseline="0">
                <a:latin typeface="+mn-lt"/>
              </a:defRPr>
            </a:lvl3pPr>
            <a:lvl4pPr>
              <a:defRPr sz="2000" baseline="0">
                <a:latin typeface="+mn-lt"/>
              </a:defRPr>
            </a:lvl4pPr>
            <a:lvl5pPr>
              <a:defRPr sz="2000" baseline="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24000"/>
            <a:ext cx="5283200" cy="4649788"/>
          </a:xfrm>
        </p:spPr>
        <p:txBody>
          <a:bodyPr/>
          <a:lstStyle>
            <a:lvl1pPr>
              <a:defRPr sz="2000" baseline="0">
                <a:latin typeface="+mj-lt"/>
              </a:defRPr>
            </a:lvl1pPr>
            <a:lvl2pPr>
              <a:defRPr sz="2000" baseline="0">
                <a:latin typeface="+mj-lt"/>
              </a:defRPr>
            </a:lvl2pPr>
            <a:lvl3pPr>
              <a:defRPr sz="2000" baseline="0">
                <a:latin typeface="+mj-lt"/>
              </a:defRPr>
            </a:lvl3pPr>
            <a:lvl4pPr>
              <a:defRPr sz="2000" baseline="0">
                <a:latin typeface="+mj-lt"/>
              </a:defRPr>
            </a:lvl4pPr>
            <a:lvl5pPr>
              <a:defRPr sz="2000" baseline="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11162"/>
            <a:ext cx="10972800" cy="960438"/>
          </a:xfrm>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i="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8"/>
            <a:ext cx="5386917" cy="3535363"/>
          </a:xfrm>
        </p:spPr>
        <p:txBody>
          <a:bodyPr/>
          <a:lstStyle>
            <a:lvl1pPr>
              <a:defRPr sz="2000" baseline="0"/>
            </a:lvl1pPr>
            <a:lvl2pPr>
              <a:defRPr sz="2000" baseline="0"/>
            </a:lvl2pPr>
            <a:lvl3pPr>
              <a:defRPr sz="2000" baseline="0"/>
            </a:lvl3pPr>
            <a:lvl4pPr>
              <a:defRPr sz="2000" baseline="0"/>
            </a:lvl4pPr>
            <a:lvl5pPr>
              <a:defRPr sz="2000"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0" i="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3" y="2590808"/>
            <a:ext cx="5389033" cy="3535363"/>
          </a:xfrm>
        </p:spPr>
        <p:txBody>
          <a:bodyPr/>
          <a:lstStyle>
            <a:lvl1pPr>
              <a:defRPr sz="2000" baseline="0"/>
            </a:lvl1pPr>
            <a:lvl2pPr>
              <a:defRPr sz="2000" baseline="0"/>
            </a:lvl2pPr>
            <a:lvl3pPr>
              <a:defRPr sz="2000" baseline="0"/>
            </a:lvl3pPr>
            <a:lvl4pPr>
              <a:defRPr sz="2000" baseline="0"/>
            </a:lvl4pPr>
            <a:lvl5pPr>
              <a:defRPr sz="2000" baseline="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800" b="0" i="0" baseline="0"/>
            </a:lvl1pPr>
          </a:lstStyle>
          <a:p>
            <a:r>
              <a:rPr lang="en-US" dirty="0"/>
              <a:t>Click to edit Master title style</a:t>
            </a:r>
          </a:p>
        </p:txBody>
      </p:sp>
      <p:sp>
        <p:nvSpPr>
          <p:cNvPr id="3" name="Content Placeholder 2"/>
          <p:cNvSpPr>
            <a:spLocks noGrp="1"/>
          </p:cNvSpPr>
          <p:nvPr>
            <p:ph idx="1"/>
          </p:nvPr>
        </p:nvSpPr>
        <p:spPr>
          <a:xfrm>
            <a:off x="5486400" y="1600206"/>
            <a:ext cx="6096000" cy="4525963"/>
          </a:xfrm>
        </p:spPr>
        <p:txBody>
          <a:bodyPr/>
          <a:lstStyle>
            <a:lvl1pPr>
              <a:defRPr sz="2000" baseline="0"/>
            </a:lvl1pPr>
            <a:lvl2pPr>
              <a:defRPr sz="2000" baseline="0"/>
            </a:lvl2pPr>
            <a:lvl3pPr>
              <a:defRPr sz="2000" baseline="0"/>
            </a:lvl3pPr>
            <a:lvl4pPr>
              <a:defRPr sz="2000" baseline="0"/>
            </a:lvl4pPr>
            <a:lvl5pPr>
              <a:defRPr sz="2000" baseline="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600206"/>
            <a:ext cx="4011084" cy="4525963"/>
          </a:xfrm>
        </p:spPr>
        <p:txBody>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066805"/>
            <a:ext cx="12192000" cy="5337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2" name="Title 1"/>
          <p:cNvSpPr>
            <a:spLocks noGrp="1"/>
          </p:cNvSpPr>
          <p:nvPr>
            <p:ph type="title"/>
          </p:nvPr>
        </p:nvSpPr>
        <p:spPr>
          <a:xfrm>
            <a:off x="609600" y="228609"/>
            <a:ext cx="11582400" cy="639763"/>
          </a:xfrm>
        </p:spPr>
        <p:txBody>
          <a:bodyPr anchor="b"/>
          <a:lstStyle>
            <a:lvl1pPr algn="l">
              <a:defRPr sz="2900" b="0" i="0" baseline="0"/>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theme" Target="../theme/theme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t="-39000" b="-39000"/>
          </a:stretch>
        </a:blip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 xmlns:a16="http://schemas.microsoft.com/office/drawing/2014/main" id="{02300362-56F6-B046-89B3-8B0BE43FB1DE}"/>
              </a:ext>
            </a:extLst>
          </p:cNvPr>
          <p:cNvSpPr/>
          <p:nvPr userDrawn="1"/>
        </p:nvSpPr>
        <p:spPr bwMode="auto">
          <a:xfrm>
            <a:off x="0" y="6400799"/>
            <a:ext cx="12192000" cy="45720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170" name="Rectangle 2"/>
          <p:cNvSpPr>
            <a:spLocks noGrp="1" noChangeArrowheads="1"/>
          </p:cNvSpPr>
          <p:nvPr>
            <p:ph type="title"/>
          </p:nvPr>
        </p:nvSpPr>
        <p:spPr bwMode="auto">
          <a:xfrm>
            <a:off x="508000" y="533400"/>
            <a:ext cx="112776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508000" y="1524000"/>
            <a:ext cx="11277600" cy="46497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946628" name="Rectangle 4"/>
          <p:cNvSpPr>
            <a:spLocks noChangeArrowheads="1"/>
          </p:cNvSpPr>
          <p:nvPr userDrawn="1"/>
        </p:nvSpPr>
        <p:spPr bwMode="auto">
          <a:xfrm>
            <a:off x="10871206" y="6477000"/>
            <a:ext cx="539751" cy="152400"/>
          </a:xfrm>
          <a:prstGeom prst="rect">
            <a:avLst/>
          </a:prstGeom>
          <a:noFill/>
          <a:ln w="9525">
            <a:noFill/>
            <a:miter lim="800000"/>
            <a:headEnd/>
            <a:tailEnd/>
          </a:ln>
          <a:effectLst/>
        </p:spPr>
        <p:txBody>
          <a:bodyPr lIns="0" tIns="0" rIns="0" bIns="0">
            <a:spAutoFit/>
          </a:bodyPr>
          <a:lstStyle/>
          <a:p>
            <a:pPr algn="r">
              <a:defRPr/>
            </a:pPr>
            <a:fld id="{905DD800-2E50-4EAE-B569-7BB94F886EBB}" type="slidenum">
              <a:rPr lang="en-US" sz="1000" b="0" smtClean="0">
                <a:solidFill>
                  <a:schemeClr val="bg2"/>
                </a:solidFill>
              </a:rPr>
              <a:pPr algn="r">
                <a:defRPr/>
              </a:pPr>
              <a:t>‹#›</a:t>
            </a:fld>
            <a:endParaRPr lang="en-US" sz="1000" b="0" dirty="0">
              <a:solidFill>
                <a:schemeClr val="bg2"/>
              </a:solidFill>
            </a:endParaRPr>
          </a:p>
        </p:txBody>
      </p:sp>
      <p:sp>
        <p:nvSpPr>
          <p:cNvPr id="6" name="Rectangle 4"/>
          <p:cNvSpPr>
            <a:spLocks noChangeArrowheads="1"/>
          </p:cNvSpPr>
          <p:nvPr userDrawn="1"/>
        </p:nvSpPr>
        <p:spPr bwMode="auto">
          <a:xfrm>
            <a:off x="11277600" y="6536332"/>
            <a:ext cx="508000" cy="169277"/>
          </a:xfrm>
          <a:prstGeom prst="rect">
            <a:avLst/>
          </a:prstGeom>
          <a:noFill/>
          <a:ln w="9525">
            <a:noFill/>
            <a:miter lim="800000"/>
            <a:headEnd/>
            <a:tailEnd/>
          </a:ln>
          <a:effectLst/>
        </p:spPr>
        <p:txBody>
          <a:bodyPr wrap="square" lIns="0" tIns="0" rIns="0" bIns="0" anchor="t" anchorCtr="0">
            <a:spAutoFit/>
          </a:bodyPr>
          <a:lstStyle/>
          <a:p>
            <a:pPr algn="ctr">
              <a:defRPr/>
            </a:pPr>
            <a:fld id="{905DD800-2E50-4EAE-B569-7BB94F886EBB}" type="slidenum">
              <a:rPr lang="en-US" sz="1100" b="0" baseline="0">
                <a:solidFill>
                  <a:schemeClr val="tx1"/>
                </a:solidFill>
                <a:latin typeface="barlow" charset="0"/>
              </a:rPr>
              <a:pPr algn="ctr">
                <a:defRPr/>
              </a:pPr>
              <a:t>‹#›</a:t>
            </a:fld>
            <a:endParaRPr lang="en-US" sz="1100" b="0" baseline="0" dirty="0">
              <a:solidFill>
                <a:schemeClr val="tx1"/>
              </a:solidFill>
              <a:latin typeface="barlow" charset="0"/>
            </a:endParaRPr>
          </a:p>
        </p:txBody>
      </p:sp>
      <p:sp>
        <p:nvSpPr>
          <p:cNvPr id="7" name="Rectangle 2"/>
          <p:cNvSpPr txBox="1">
            <a:spLocks noChangeArrowheads="1"/>
          </p:cNvSpPr>
          <p:nvPr userDrawn="1"/>
        </p:nvSpPr>
        <p:spPr bwMode="auto">
          <a:xfrm>
            <a:off x="7296732" y="6536332"/>
            <a:ext cx="3694545" cy="3216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0" i="0" baseline="0">
                <a:solidFill>
                  <a:schemeClr val="bg1"/>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algn="r"/>
            <a:r>
              <a:rPr lang="en-US" sz="1100" kern="0">
                <a:solidFill>
                  <a:schemeClr val="tx1"/>
                </a:solidFill>
                <a:latin typeface="Barlow Light" pitchFamily="2" charset="77"/>
              </a:rPr>
              <a:t>Authorship to </a:t>
            </a:r>
            <a:r>
              <a:rPr lang="en-US" sz="1100" kern="0" dirty="0">
                <a:solidFill>
                  <a:schemeClr val="tx1"/>
                </a:solidFill>
                <a:latin typeface="Barlow Light" pitchFamily="2" charset="77"/>
              </a:rPr>
              <a:t>Authority</a:t>
            </a:r>
          </a:p>
        </p:txBody>
      </p:sp>
      <p:cxnSp>
        <p:nvCxnSpPr>
          <p:cNvPr id="14" name="Straight Connector 13"/>
          <p:cNvCxnSpPr>
            <a:cxnSpLocks/>
          </p:cNvCxnSpPr>
          <p:nvPr userDrawn="1"/>
        </p:nvCxnSpPr>
        <p:spPr bwMode="auto">
          <a:xfrm>
            <a:off x="0" y="6400800"/>
            <a:ext cx="12192000" cy="0"/>
          </a:xfrm>
          <a:prstGeom prst="line">
            <a:avLst/>
          </a:prstGeom>
          <a:solidFill>
            <a:schemeClr val="accent1"/>
          </a:solidFill>
          <a:ln w="19050" cap="flat" cmpd="sng" algn="ctr">
            <a:solidFill>
              <a:srgbClr val="2ECC71"/>
            </a:solidFill>
            <a:prstDash val="solid"/>
            <a:round/>
            <a:headEnd type="none" w="med" len="med"/>
            <a:tailEnd type="none" w="med" len="med"/>
          </a:ln>
          <a:effectLst/>
        </p:spPr>
      </p:cxnSp>
      <p:cxnSp>
        <p:nvCxnSpPr>
          <p:cNvPr id="21" name="Straight Connector 20">
            <a:extLst>
              <a:ext uri="{FF2B5EF4-FFF2-40B4-BE49-F238E27FC236}">
                <a16:creationId xmlns="" xmlns:a16="http://schemas.microsoft.com/office/drawing/2014/main" id="{ED1FE812-A70E-0746-8057-D0028C17E48A}"/>
              </a:ext>
            </a:extLst>
          </p:cNvPr>
          <p:cNvCxnSpPr>
            <a:cxnSpLocks/>
          </p:cNvCxnSpPr>
          <p:nvPr userDrawn="1"/>
        </p:nvCxnSpPr>
        <p:spPr bwMode="auto">
          <a:xfrm>
            <a:off x="11176000" y="6530470"/>
            <a:ext cx="0" cy="175139"/>
          </a:xfrm>
          <a:prstGeom prst="line">
            <a:avLst/>
          </a:prstGeom>
          <a:solidFill>
            <a:schemeClr val="accent1"/>
          </a:solidFill>
          <a:ln w="19050" cap="flat" cmpd="sng" algn="ctr">
            <a:solidFill>
              <a:srgbClr val="2ECC71"/>
            </a:solidFill>
            <a:prstDash val="solid"/>
            <a:round/>
            <a:headEnd type="none" w="med" len="med"/>
            <a:tailEnd type="none" w="med" len="med"/>
          </a:ln>
          <a:effectLst/>
        </p:spPr>
      </p:cxnSp>
      <p:pic>
        <p:nvPicPr>
          <p:cNvPr id="3" name="Picture 2">
            <a:extLst>
              <a:ext uri="{FF2B5EF4-FFF2-40B4-BE49-F238E27FC236}">
                <a16:creationId xmlns="" xmlns:a16="http://schemas.microsoft.com/office/drawing/2014/main" id="{3C968FD1-99E5-B04F-B34F-57EF10CA2E8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845" y="6502321"/>
            <a:ext cx="1489355" cy="250984"/>
          </a:xfrm>
          <a:prstGeom prst="rect">
            <a:avLst/>
          </a:prstGeom>
        </p:spPr>
      </p:pic>
    </p:spTree>
    <p:custDataLst>
      <p:tags r:id="rId22"/>
    </p:custDataLst>
  </p:cSld>
  <p:clrMap bg1="lt1" tx1="dk1" bg2="lt2" tx2="dk2" accent1="accent1" accent2="accent2" accent3="accent3" accent4="accent4" accent5="accent5" accent6="accent6" hlink="hlink" folHlink="folHlink"/>
  <p:sldLayoutIdLst>
    <p:sldLayoutId id="214748384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46" r:id="rId10"/>
    <p:sldLayoutId id="2147483847"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52" r:id="rId20"/>
  </p:sldLayoutIdLst>
  <p:txStyles>
    <p:titleStyle>
      <a:lvl1pPr algn="l" rtl="0" eaLnBrk="0" fontAlgn="base" hangingPunct="0">
        <a:spcBef>
          <a:spcPct val="0"/>
        </a:spcBef>
        <a:spcAft>
          <a:spcPct val="0"/>
        </a:spcAft>
        <a:defRPr sz="2800" b="0" i="0" baseline="0">
          <a:solidFill>
            <a:schemeClr val="tx2"/>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0" indent="0" algn="l" rtl="0" eaLnBrk="0" fontAlgn="base" hangingPunct="0">
        <a:lnSpc>
          <a:spcPct val="93000"/>
        </a:lnSpc>
        <a:spcBef>
          <a:spcPct val="0"/>
        </a:spcBef>
        <a:spcAft>
          <a:spcPts val="600"/>
        </a:spcAft>
        <a:buClr>
          <a:srgbClr val="2ECC71"/>
        </a:buClr>
        <a:buFontTx/>
        <a:buNone/>
        <a:defRPr sz="2000" b="0" i="0" baseline="0">
          <a:solidFill>
            <a:schemeClr val="accent3"/>
          </a:solidFill>
          <a:latin typeface="Barlow Medium" pitchFamily="2" charset="77"/>
          <a:ea typeface="+mn-ea"/>
          <a:cs typeface="+mn-cs"/>
        </a:defRPr>
      </a:lvl1pPr>
      <a:lvl2pPr marL="438150" indent="-114300" algn="l" rtl="0" eaLnBrk="0" fontAlgn="base" hangingPunct="0">
        <a:lnSpc>
          <a:spcPct val="93000"/>
        </a:lnSpc>
        <a:spcBef>
          <a:spcPct val="0"/>
        </a:spcBef>
        <a:spcAft>
          <a:spcPts val="600"/>
        </a:spcAft>
        <a:buClr>
          <a:srgbClr val="2ECC71"/>
        </a:buClr>
        <a:buSzPct val="120000"/>
        <a:buFont typeface="Arial" charset="0"/>
        <a:buChar char="•"/>
        <a:defRPr baseline="0">
          <a:solidFill>
            <a:schemeClr val="accent3"/>
          </a:solidFill>
          <a:latin typeface="barlow" charset="0"/>
        </a:defRPr>
      </a:lvl2pPr>
      <a:lvl3pPr marL="6731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3pPr>
      <a:lvl4pPr marL="90805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4pPr>
      <a:lvl5pPr marL="11430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5pPr>
      <a:lvl6pPr marL="16002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6pPr>
      <a:lvl7pPr marL="20574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7pPr>
      <a:lvl8pPr marL="25146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8pPr>
      <a:lvl9pPr marL="29718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88E65F5-6301-6646-A74A-621F2AEF33A7}"/>
              </a:ext>
            </a:extLst>
          </p:cNvPr>
          <p:cNvSpPr/>
          <p:nvPr userDrawn="1"/>
        </p:nvSpPr>
        <p:spPr bwMode="auto">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ndParaRPr>
          </a:p>
        </p:txBody>
      </p:sp>
      <p:sp>
        <p:nvSpPr>
          <p:cNvPr id="7170" name="Rectangle 2"/>
          <p:cNvSpPr>
            <a:spLocks noGrp="1" noChangeArrowheads="1"/>
          </p:cNvSpPr>
          <p:nvPr>
            <p:ph type="title"/>
          </p:nvPr>
        </p:nvSpPr>
        <p:spPr bwMode="auto">
          <a:xfrm>
            <a:off x="1173833" y="3198068"/>
            <a:ext cx="7026404" cy="5334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cxnSp>
        <p:nvCxnSpPr>
          <p:cNvPr id="16" name="Straight Connector 15"/>
          <p:cNvCxnSpPr>
            <a:cxnSpLocks/>
          </p:cNvCxnSpPr>
          <p:nvPr userDrawn="1"/>
        </p:nvCxnSpPr>
        <p:spPr bwMode="auto">
          <a:xfrm>
            <a:off x="1187379" y="3971254"/>
            <a:ext cx="9887021" cy="0"/>
          </a:xfrm>
          <a:prstGeom prst="line">
            <a:avLst/>
          </a:prstGeom>
          <a:solidFill>
            <a:schemeClr val="accent1"/>
          </a:solidFill>
          <a:ln w="19050" cap="flat" cmpd="sng" algn="ctr">
            <a:solidFill>
              <a:srgbClr val="2ECC71"/>
            </a:solidFill>
            <a:prstDash val="solid"/>
            <a:round/>
            <a:headEnd type="none" w="med" len="med"/>
            <a:tailEnd type="none" w="med" len="med"/>
          </a:ln>
          <a:effectLst/>
        </p:spPr>
      </p:cxnSp>
      <p:sp>
        <p:nvSpPr>
          <p:cNvPr id="19" name="Rectangle 2"/>
          <p:cNvSpPr txBox="1">
            <a:spLocks noChangeArrowheads="1"/>
          </p:cNvSpPr>
          <p:nvPr userDrawn="1"/>
        </p:nvSpPr>
        <p:spPr bwMode="auto">
          <a:xfrm>
            <a:off x="1173832" y="4114801"/>
            <a:ext cx="2235200" cy="53340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000" b="0" i="0" baseline="0">
                <a:solidFill>
                  <a:schemeClr val="bg1"/>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algn="l"/>
            <a:fld id="{E7382091-30CD-1C4D-B301-5C93E756B76A}" type="datetime1">
              <a:rPr lang="en-US" sz="2000" kern="0" smtClean="0"/>
              <a:pPr algn="l"/>
              <a:t>5/2/2019</a:t>
            </a:fld>
            <a:endParaRPr lang="en-US" sz="2000" kern="0" dirty="0"/>
          </a:p>
        </p:txBody>
      </p:sp>
      <p:sp>
        <p:nvSpPr>
          <p:cNvPr id="29" name="Rectangle 2">
            <a:extLst>
              <a:ext uri="{FF2B5EF4-FFF2-40B4-BE49-F238E27FC236}">
                <a16:creationId xmlns="" xmlns:a16="http://schemas.microsoft.com/office/drawing/2014/main" id="{DF6F87BB-59C4-3D4E-9DB8-B3FD9315DA5C}"/>
              </a:ext>
            </a:extLst>
          </p:cNvPr>
          <p:cNvSpPr txBox="1">
            <a:spLocks noChangeArrowheads="1"/>
          </p:cNvSpPr>
          <p:nvPr userDrawn="1"/>
        </p:nvSpPr>
        <p:spPr bwMode="auto">
          <a:xfrm>
            <a:off x="1173832" y="4648202"/>
            <a:ext cx="2235200" cy="53340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000" b="0" i="0" baseline="0">
                <a:solidFill>
                  <a:schemeClr val="bg1"/>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pPr algn="l"/>
            <a:r>
              <a:rPr lang="en-US" sz="2000" kern="0" dirty="0"/>
              <a:t>Author</a:t>
            </a:r>
          </a:p>
        </p:txBody>
      </p:sp>
      <p:pic>
        <p:nvPicPr>
          <p:cNvPr id="4" name="Picture 3">
            <a:extLst>
              <a:ext uri="{FF2B5EF4-FFF2-40B4-BE49-F238E27FC236}">
                <a16:creationId xmlns="" xmlns:a16="http://schemas.microsoft.com/office/drawing/2014/main" id="{5CD93BBE-740F-A243-A90F-B0A345E394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3832" y="2057400"/>
            <a:ext cx="2669072" cy="449788"/>
          </a:xfrm>
          <a:prstGeom prst="rect">
            <a:avLst/>
          </a:prstGeom>
        </p:spPr>
      </p:pic>
    </p:spTree>
    <p:extLst>
      <p:ext uri="{BB962C8B-B14F-4D97-AF65-F5344CB8AC3E}">
        <p14:creationId xmlns:p14="http://schemas.microsoft.com/office/powerpoint/2010/main" val="896938203"/>
      </p:ext>
    </p:extLst>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2000" b="0" i="0" baseline="0">
          <a:solidFill>
            <a:schemeClr val="bg1"/>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0" indent="0" algn="l" rtl="0" eaLnBrk="0" fontAlgn="base" hangingPunct="0">
        <a:lnSpc>
          <a:spcPct val="93000"/>
        </a:lnSpc>
        <a:spcBef>
          <a:spcPct val="0"/>
        </a:spcBef>
        <a:spcAft>
          <a:spcPts val="600"/>
        </a:spcAft>
        <a:buClr>
          <a:srgbClr val="2ECC71"/>
        </a:buClr>
        <a:buFontTx/>
        <a:buNone/>
        <a:defRPr sz="2000" baseline="0">
          <a:solidFill>
            <a:schemeClr val="accent3"/>
          </a:solidFill>
          <a:latin typeface="barlow" charset="0"/>
          <a:ea typeface="+mn-ea"/>
          <a:cs typeface="+mn-cs"/>
        </a:defRPr>
      </a:lvl1pPr>
      <a:lvl2pPr marL="438150" indent="-114300" algn="l" rtl="0" eaLnBrk="0" fontAlgn="base" hangingPunct="0">
        <a:lnSpc>
          <a:spcPct val="93000"/>
        </a:lnSpc>
        <a:spcBef>
          <a:spcPct val="0"/>
        </a:spcBef>
        <a:spcAft>
          <a:spcPts val="600"/>
        </a:spcAft>
        <a:buClr>
          <a:srgbClr val="2ECC71"/>
        </a:buClr>
        <a:buSzPct val="120000"/>
        <a:buFont typeface="Arial" charset="0"/>
        <a:buChar char="•"/>
        <a:defRPr baseline="0">
          <a:solidFill>
            <a:schemeClr val="accent3"/>
          </a:solidFill>
          <a:latin typeface="barlow" charset="0"/>
        </a:defRPr>
      </a:lvl2pPr>
      <a:lvl3pPr marL="6731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3pPr>
      <a:lvl4pPr marL="90805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4pPr>
      <a:lvl5pPr marL="11430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barlow" charset="0"/>
        </a:defRPr>
      </a:lvl5pPr>
      <a:lvl6pPr marL="16002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6pPr>
      <a:lvl7pPr marL="20574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7pPr>
      <a:lvl8pPr marL="25146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8pPr>
      <a:lvl9pPr marL="29718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tags" Target="../tags/tag5.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8" Type="http://schemas.openxmlformats.org/officeDocument/2006/relationships/hyperlink" Target="https://www.imdb.com/name/nm0725790/" TargetMode="External"/><Relationship Id="rId13" Type="http://schemas.openxmlformats.org/officeDocument/2006/relationships/hyperlink" Target="https://en.wikipedia.org/wiki/The_New_York_Times" TargetMode="External"/><Relationship Id="rId18" Type="http://schemas.openxmlformats.org/officeDocument/2006/relationships/hyperlink" Target="https://web.archive.org/web/20070504043202/http:/www.sallyridescience.com/" TargetMode="External"/><Relationship Id="rId3" Type="http://schemas.openxmlformats.org/officeDocument/2006/relationships/notesSlide" Target="../notesSlides/notesSlide1.xml"/><Relationship Id="rId7" Type="http://schemas.openxmlformats.org/officeDocument/2006/relationships/hyperlink" Target="https://en.wikipedia.org/wiki/C-SPAN" TargetMode="External"/><Relationship Id="rId12" Type="http://schemas.openxmlformats.org/officeDocument/2006/relationships/hyperlink" Target="http://topics.nytimes.com/top/reference/timestopics/people/r/sally_k_ride/index.html" TargetMode="External"/><Relationship Id="rId17" Type="http://schemas.openxmlformats.org/officeDocument/2006/relationships/hyperlink" Target="http://www.sallyridecamps.com/" TargetMode="External"/><Relationship Id="rId2" Type="http://schemas.openxmlformats.org/officeDocument/2006/relationships/slideLayout" Target="../slideLayouts/slideLayout2.xml"/><Relationship Id="rId16" Type="http://schemas.openxmlformats.org/officeDocument/2006/relationships/hyperlink" Target="http://www.sallyridefestivals.com/" TargetMode="External"/><Relationship Id="rId20" Type="http://schemas.openxmlformats.org/officeDocument/2006/relationships/hyperlink" Target="https://www.independent.co.uk/news/obituaries/sally-ride-the-first-american-woman-in-space-7973259.html" TargetMode="External"/><Relationship Id="rId1" Type="http://schemas.openxmlformats.org/officeDocument/2006/relationships/tags" Target="../tags/tag18.xml"/><Relationship Id="rId6" Type="http://schemas.openxmlformats.org/officeDocument/2006/relationships/hyperlink" Target="https://www.c-span.org/person/?sallyride" TargetMode="External"/><Relationship Id="rId11" Type="http://schemas.openxmlformats.org/officeDocument/2006/relationships/hyperlink" Target="https://en.wikipedia.org/wiki/WorldCat" TargetMode="External"/><Relationship Id="rId5" Type="http://schemas.openxmlformats.org/officeDocument/2006/relationships/hyperlink" Target="http://www.jsc.nasa.gov/Bios/htmlbios/ride-sk.html" TargetMode="External"/><Relationship Id="rId15" Type="http://schemas.openxmlformats.org/officeDocument/2006/relationships/hyperlink" Target="https://en.wikipedia.org/wiki/Find_a_Grave" TargetMode="External"/><Relationship Id="rId10" Type="http://schemas.openxmlformats.org/officeDocument/2006/relationships/hyperlink" Target="https://worldcat.org/identities/lccn-n82-151966" TargetMode="External"/><Relationship Id="rId19" Type="http://schemas.openxmlformats.org/officeDocument/2006/relationships/hyperlink" Target="https://www.usatoday.com/money/companies/management/2006-03-19-sally-ride_x.htm" TargetMode="External"/><Relationship Id="rId4" Type="http://schemas.openxmlformats.org/officeDocument/2006/relationships/image" Target="../media/image15.png"/><Relationship Id="rId9" Type="http://schemas.openxmlformats.org/officeDocument/2006/relationships/hyperlink" Target="https://en.wikipedia.org/wiki/IMDb" TargetMode="External"/><Relationship Id="rId14" Type="http://schemas.openxmlformats.org/officeDocument/2006/relationships/hyperlink" Target="https://www.findagrave.com/memorial/9407873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cognizant.com/futureofwork/publications" TargetMode="Externa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hyperlink" Target="https://schema.org/Person" TargetMode="Externa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hyperlink" Target="mailto:hgold@OverdriveInteractiv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0.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17FF4BF-84A9-A344-AD05-CFD7073635B1}"/>
              </a:ext>
            </a:extLst>
          </p:cNvPr>
          <p:cNvSpPr txBox="1">
            <a:spLocks/>
          </p:cNvSpPr>
          <p:nvPr/>
        </p:nvSpPr>
        <p:spPr bwMode="auto">
          <a:xfrm>
            <a:off x="609600" y="2133600"/>
            <a:ext cx="9448800" cy="225171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0" i="0" baseline="0">
                <a:solidFill>
                  <a:schemeClr val="tx2"/>
                </a:solidFill>
                <a:latin typeface="barlow" charset="0"/>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a:lstStyle>
          <a:p>
            <a:r>
              <a:rPr lang="en-US" sz="7200" dirty="0">
                <a:solidFill>
                  <a:schemeClr val="bg1"/>
                </a:solidFill>
                <a:latin typeface="Calibri Light" panose="020F0302020204030204" pitchFamily="34" charset="0"/>
                <a:cs typeface="Calibri Light" panose="020F0302020204030204" pitchFamily="34" charset="0"/>
              </a:rPr>
              <a:t>Authorship to Authority</a:t>
            </a:r>
          </a:p>
        </p:txBody>
      </p:sp>
      <p:pic>
        <p:nvPicPr>
          <p:cNvPr id="6" name="Picture 5">
            <a:extLst>
              <a:ext uri="{FF2B5EF4-FFF2-40B4-BE49-F238E27FC236}">
                <a16:creationId xmlns="" xmlns:a16="http://schemas.microsoft.com/office/drawing/2014/main" id="{89E5CD31-00F0-5C44-B9A7-38830FB1F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524000"/>
            <a:ext cx="2249129" cy="381000"/>
          </a:xfrm>
          <a:prstGeom prst="rect">
            <a:avLst/>
          </a:prstGeom>
        </p:spPr>
      </p:pic>
      <p:sp>
        <p:nvSpPr>
          <p:cNvPr id="8" name="Rectangle 7">
            <a:extLst>
              <a:ext uri="{FF2B5EF4-FFF2-40B4-BE49-F238E27FC236}">
                <a16:creationId xmlns="" xmlns:a16="http://schemas.microsoft.com/office/drawing/2014/main" id="{2CF3CA32-2BB3-BE48-9849-59C7B5457421}"/>
              </a:ext>
            </a:extLst>
          </p:cNvPr>
          <p:cNvSpPr/>
          <p:nvPr/>
        </p:nvSpPr>
        <p:spPr>
          <a:xfrm>
            <a:off x="609600" y="4747261"/>
            <a:ext cx="7772400" cy="646331"/>
          </a:xfrm>
          <a:prstGeom prst="rect">
            <a:avLst/>
          </a:prstGeom>
        </p:spPr>
        <p:txBody>
          <a:bodyPr wrap="square">
            <a:spAutoFit/>
          </a:bodyPr>
          <a:lstStyle/>
          <a:p>
            <a:r>
              <a:rPr lang="en-US" sz="1800" b="0" dirty="0">
                <a:solidFill>
                  <a:schemeClr val="bg1"/>
                </a:solidFill>
                <a:latin typeface="+mn-lt"/>
              </a:rPr>
              <a:t>Erik Newton			Jeff Selig</a:t>
            </a:r>
          </a:p>
          <a:p>
            <a:r>
              <a:rPr lang="en-US" sz="1800" b="0" dirty="0">
                <a:solidFill>
                  <a:schemeClr val="bg1"/>
                </a:solidFill>
                <a:latin typeface="+mn-lt"/>
              </a:rPr>
              <a:t>VP of Growth and Head of SEO	VP Earned Media and Analytics</a:t>
            </a:r>
            <a:endParaRPr lang="en-US" b="0" dirty="0">
              <a:latin typeface="Barlow" pitchFamily="2" charset="77"/>
            </a:endParaRPr>
          </a:p>
        </p:txBody>
      </p:sp>
      <p:cxnSp>
        <p:nvCxnSpPr>
          <p:cNvPr id="10" name="Straight Connector 9">
            <a:extLst>
              <a:ext uri="{FF2B5EF4-FFF2-40B4-BE49-F238E27FC236}">
                <a16:creationId xmlns="" xmlns:a16="http://schemas.microsoft.com/office/drawing/2014/main" id="{CDFA8512-A3F7-9F48-9FCB-37BCF2CB25F2}"/>
              </a:ext>
            </a:extLst>
          </p:cNvPr>
          <p:cNvCxnSpPr>
            <a:cxnSpLocks/>
          </p:cNvCxnSpPr>
          <p:nvPr/>
        </p:nvCxnSpPr>
        <p:spPr bwMode="auto">
          <a:xfrm>
            <a:off x="685800" y="4613910"/>
            <a:ext cx="10972800" cy="0"/>
          </a:xfrm>
          <a:prstGeom prst="line">
            <a:avLst/>
          </a:prstGeom>
          <a:solidFill>
            <a:schemeClr val="accent1"/>
          </a:solidFill>
          <a:ln w="25400" cap="flat" cmpd="sng" algn="ctr">
            <a:solidFill>
              <a:srgbClr val="2ECC71"/>
            </a:solidFill>
            <a:prstDash val="solid"/>
            <a:round/>
            <a:headEnd type="none" w="med" len="med"/>
            <a:tailEnd type="none" w="med" len="med"/>
          </a:ln>
          <a:effectLst/>
        </p:spPr>
      </p:cxnSp>
      <p:sp>
        <p:nvSpPr>
          <p:cNvPr id="7" name="Rectangle 6">
            <a:extLst>
              <a:ext uri="{FF2B5EF4-FFF2-40B4-BE49-F238E27FC236}">
                <a16:creationId xmlns="" xmlns:a16="http://schemas.microsoft.com/office/drawing/2014/main" id="{F10B7F13-EFF9-D24E-B838-92D07C48659B}"/>
              </a:ext>
            </a:extLst>
          </p:cNvPr>
          <p:cNvSpPr/>
          <p:nvPr/>
        </p:nvSpPr>
        <p:spPr>
          <a:xfrm>
            <a:off x="533400" y="3860649"/>
            <a:ext cx="10820400" cy="584775"/>
          </a:xfrm>
          <a:prstGeom prst="rect">
            <a:avLst/>
          </a:prstGeom>
        </p:spPr>
        <p:txBody>
          <a:bodyPr wrap="square">
            <a:spAutoFit/>
          </a:bodyPr>
          <a:lstStyle/>
          <a:p>
            <a:r>
              <a:rPr lang="en-US" sz="3200" b="0" dirty="0">
                <a:solidFill>
                  <a:schemeClr val="bg1"/>
                </a:solidFill>
                <a:latin typeface="+mn-lt"/>
              </a:rPr>
              <a:t>Organizing Your Expert Person Data To Drive Rank and Results</a:t>
            </a:r>
            <a:endParaRPr lang="en-US" sz="3200" b="0" dirty="0">
              <a:latin typeface="Barlow" pitchFamily="2" charset="77"/>
            </a:endParaRPr>
          </a:p>
        </p:txBody>
      </p:sp>
      <p:sp>
        <p:nvSpPr>
          <p:cNvPr id="2" name="TextBox 1"/>
          <p:cNvSpPr txBox="1"/>
          <p:nvPr/>
        </p:nvSpPr>
        <p:spPr>
          <a:xfrm>
            <a:off x="609600" y="833735"/>
            <a:ext cx="4039119" cy="461665"/>
          </a:xfrm>
          <a:prstGeom prst="rect">
            <a:avLst/>
          </a:prstGeom>
          <a:noFill/>
        </p:spPr>
        <p:txBody>
          <a:bodyPr wrap="none" rtlCol="0">
            <a:spAutoFit/>
          </a:bodyPr>
          <a:lstStyle/>
          <a:p>
            <a:r>
              <a:rPr lang="en-US" dirty="0">
                <a:solidFill>
                  <a:schemeClr val="bg1"/>
                </a:solidFill>
                <a:latin typeface="Calibri Light" panose="020F0302020204030204" pitchFamily="34" charset="0"/>
              </a:rPr>
              <a:t>A BrightEdge webinar featuring:</a:t>
            </a:r>
          </a:p>
        </p:txBody>
      </p:sp>
    </p:spTree>
    <p:custDataLst>
      <p:tags r:id="rId1"/>
    </p:custDataLst>
    <p:extLst>
      <p:ext uri="{BB962C8B-B14F-4D97-AF65-F5344CB8AC3E}">
        <p14:creationId xmlns:p14="http://schemas.microsoft.com/office/powerpoint/2010/main" val="388716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4431093" y="2057400"/>
            <a:ext cx="3569907" cy="830997"/>
          </a:xfrm>
          <a:prstGeom prst="rect">
            <a:avLst/>
          </a:prstGeom>
        </p:spPr>
        <p:txBody>
          <a:bodyPr vert="horz" wrap="square" lIns="0" tIns="0" rIns="0" bIns="0" numCol="1" rtlCol="0" anchor="t" anchorCtr="0" compatLnSpc="1">
            <a:prstTxWarp prst="textNoShape">
              <a:avLst/>
            </a:prstTxWarp>
            <a:spAutoFit/>
          </a:bodyPr>
          <a:lstStyle/>
          <a:p>
            <a:pPr marL="12700" algn="ctr"/>
            <a:r>
              <a:rPr sz="5400" dirty="0">
                <a:solidFill>
                  <a:schemeClr val="tx1"/>
                </a:solidFill>
                <a:ea typeface="+mn-ea"/>
                <a:cs typeface="+mn-cs"/>
              </a:rPr>
              <a:t>authority is</a:t>
            </a:r>
          </a:p>
        </p:txBody>
      </p:sp>
      <p:sp>
        <p:nvSpPr>
          <p:cNvPr id="5" name="object 5"/>
          <p:cNvSpPr txBox="1"/>
          <p:nvPr/>
        </p:nvSpPr>
        <p:spPr>
          <a:xfrm>
            <a:off x="1931416" y="3657600"/>
            <a:ext cx="8633969" cy="830997"/>
          </a:xfrm>
          <a:prstGeom prst="rect">
            <a:avLst/>
          </a:prstGeom>
        </p:spPr>
        <p:txBody>
          <a:bodyPr vert="horz" wrap="square" lIns="0" tIns="0" rIns="0" bIns="0" rtlCol="0">
            <a:spAutoFit/>
          </a:bodyPr>
          <a:lstStyle/>
          <a:p>
            <a:pPr marL="12700" algn="ctr"/>
            <a:r>
              <a:rPr sz="5400" b="0" dirty="0">
                <a:solidFill>
                  <a:schemeClr val="accent6"/>
                </a:solidFill>
                <a:latin typeface="+mn-lt"/>
              </a:rPr>
              <a:t>known credible topic expert</a:t>
            </a:r>
          </a:p>
        </p:txBody>
      </p:sp>
      <p:cxnSp>
        <p:nvCxnSpPr>
          <p:cNvPr id="4" name="Straight Connector 3">
            <a:extLst>
              <a:ext uri="{FF2B5EF4-FFF2-40B4-BE49-F238E27FC236}">
                <a16:creationId xmlns="" xmlns:a16="http://schemas.microsoft.com/office/drawing/2014/main" id="{D4BAB8BF-51A8-4599-AACC-B92FA311900F}"/>
              </a:ext>
            </a:extLst>
          </p:cNvPr>
          <p:cNvCxnSpPr/>
          <p:nvPr/>
        </p:nvCxnSpPr>
        <p:spPr bwMode="auto">
          <a:xfrm>
            <a:off x="2514600" y="3276600"/>
            <a:ext cx="7467600" cy="0"/>
          </a:xfrm>
          <a:prstGeom prst="line">
            <a:avLst/>
          </a:prstGeom>
          <a:solidFill>
            <a:schemeClr val="accent1"/>
          </a:solidFill>
          <a:ln w="28575" cap="flat" cmpd="sng" algn="ctr">
            <a:solidFill>
              <a:srgbClr val="2ECC71"/>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353902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68E47F-1CE5-46CB-948D-65132DBBB10C}"/>
              </a:ext>
            </a:extLst>
          </p:cNvPr>
          <p:cNvSpPr>
            <a:spLocks noGrp="1"/>
          </p:cNvSpPr>
          <p:nvPr>
            <p:ph type="title"/>
          </p:nvPr>
        </p:nvSpPr>
        <p:spPr>
          <a:xfrm>
            <a:off x="543917" y="533400"/>
            <a:ext cx="9285883" cy="738664"/>
          </a:xfrm>
        </p:spPr>
        <p:txBody>
          <a:bodyPr/>
          <a:lstStyle/>
          <a:p>
            <a:r>
              <a:rPr lang="en-US" sz="5400" dirty="0">
                <a:latin typeface="Calibri Light" panose="020F0302020204030204" pitchFamily="34" charset="0"/>
                <a:ea typeface="+mn-ea"/>
                <a:cs typeface="Calibri Light" panose="020F0302020204030204" pitchFamily="34" charset="0"/>
              </a:rPr>
              <a:t>Page Quality Rating</a:t>
            </a:r>
          </a:p>
        </p:txBody>
      </p:sp>
      <p:sp>
        <p:nvSpPr>
          <p:cNvPr id="5" name="Rectangle 4">
            <a:extLst>
              <a:ext uri="{FF2B5EF4-FFF2-40B4-BE49-F238E27FC236}">
                <a16:creationId xmlns="" xmlns:a16="http://schemas.microsoft.com/office/drawing/2014/main" id="{050C796A-1359-4AC7-93B5-DD84C7E7FBF6}"/>
              </a:ext>
            </a:extLst>
          </p:cNvPr>
          <p:cNvSpPr/>
          <p:nvPr/>
        </p:nvSpPr>
        <p:spPr>
          <a:xfrm>
            <a:off x="543917" y="5910885"/>
            <a:ext cx="7712404" cy="230832"/>
          </a:xfrm>
          <a:prstGeom prst="rect">
            <a:avLst/>
          </a:prstGeom>
        </p:spPr>
        <p:txBody>
          <a:bodyPr wrap="square">
            <a:spAutoFit/>
          </a:bodyPr>
          <a:lstStyle/>
          <a:p>
            <a:r>
              <a:rPr lang="en-US" sz="900" b="0" dirty="0">
                <a:solidFill>
                  <a:srgbClr val="576775"/>
                </a:solidFill>
                <a:latin typeface="+mn-lt"/>
              </a:rPr>
              <a:t>https://static </a:t>
            </a:r>
            <a:r>
              <a:rPr lang="en-US" sz="900" b="0" dirty="0" err="1">
                <a:solidFill>
                  <a:srgbClr val="576775"/>
                </a:solidFill>
                <a:latin typeface="+mn-lt"/>
              </a:rPr>
              <a:t>googleusercontent</a:t>
            </a:r>
            <a:r>
              <a:rPr lang="en-US" sz="900" b="0" dirty="0">
                <a:solidFill>
                  <a:srgbClr val="576775"/>
                </a:solidFill>
                <a:latin typeface="+mn-lt"/>
              </a:rPr>
              <a:t> com/media/guidelines </a:t>
            </a:r>
            <a:r>
              <a:rPr lang="en-US" sz="900" b="0" dirty="0" err="1">
                <a:solidFill>
                  <a:srgbClr val="576775"/>
                </a:solidFill>
                <a:latin typeface="+mn-lt"/>
              </a:rPr>
              <a:t>raterhub</a:t>
            </a:r>
            <a:r>
              <a:rPr lang="en-US" sz="900" b="0" dirty="0">
                <a:solidFill>
                  <a:srgbClr val="576775"/>
                </a:solidFill>
                <a:latin typeface="+mn-lt"/>
              </a:rPr>
              <a:t> com/en//</a:t>
            </a:r>
            <a:r>
              <a:rPr lang="en-US" sz="900" b="0" dirty="0" err="1">
                <a:solidFill>
                  <a:srgbClr val="576775"/>
                </a:solidFill>
                <a:latin typeface="+mn-lt"/>
              </a:rPr>
              <a:t>searchqualityevaluatorguidelines</a:t>
            </a:r>
            <a:r>
              <a:rPr lang="en-US" sz="900" b="0" dirty="0">
                <a:solidFill>
                  <a:srgbClr val="576775"/>
                </a:solidFill>
                <a:latin typeface="+mn-lt"/>
              </a:rPr>
              <a:t> pdf</a:t>
            </a:r>
          </a:p>
        </p:txBody>
      </p:sp>
      <p:sp>
        <p:nvSpPr>
          <p:cNvPr id="6" name="Rectangle 5">
            <a:extLst>
              <a:ext uri="{FF2B5EF4-FFF2-40B4-BE49-F238E27FC236}">
                <a16:creationId xmlns="" xmlns:a16="http://schemas.microsoft.com/office/drawing/2014/main" id="{0FE89376-D5BE-4AB7-AB6C-D22041AA6154}"/>
              </a:ext>
            </a:extLst>
          </p:cNvPr>
          <p:cNvSpPr/>
          <p:nvPr/>
        </p:nvSpPr>
        <p:spPr>
          <a:xfrm>
            <a:off x="533400" y="1828800"/>
            <a:ext cx="11658600" cy="3970318"/>
          </a:xfrm>
          <a:prstGeom prst="rect">
            <a:avLst/>
          </a:prstGeom>
        </p:spPr>
        <p:txBody>
          <a:bodyPr wrap="square">
            <a:spAutoFit/>
          </a:bodyPr>
          <a:lstStyle/>
          <a:p>
            <a:r>
              <a:rPr lang="en-US" sz="2800" b="0" dirty="0">
                <a:latin typeface="+mn-lt"/>
              </a:rPr>
              <a:t>Purpose of the page </a:t>
            </a:r>
          </a:p>
          <a:p>
            <a:endParaRPr lang="en-US" sz="2800" b="0" dirty="0">
              <a:latin typeface="+mn-lt"/>
            </a:endParaRPr>
          </a:p>
          <a:p>
            <a:r>
              <a:rPr lang="en-US" sz="2800" b="0" dirty="0">
                <a:latin typeface="+mn-lt"/>
              </a:rPr>
              <a:t>Main Content Quality and Amount:</a:t>
            </a:r>
          </a:p>
          <a:p>
            <a:endParaRPr lang="en-US" sz="2800" b="0" dirty="0">
              <a:latin typeface="+mn-lt"/>
            </a:endParaRPr>
          </a:p>
          <a:p>
            <a:r>
              <a:rPr lang="en-US" sz="2800" b="0" dirty="0">
                <a:solidFill>
                  <a:schemeClr val="accent1"/>
                </a:solidFill>
                <a:latin typeface="+mn-lt"/>
              </a:rPr>
              <a:t>Website and Author Information: </a:t>
            </a:r>
            <a:r>
              <a:rPr lang="en-US" sz="2800" b="0" dirty="0">
                <a:latin typeface="+mn-lt"/>
              </a:rPr>
              <a:t>information about who is responsible for the MC: Find information about the website as well as the creator of the MC  </a:t>
            </a:r>
          </a:p>
          <a:p>
            <a:endParaRPr lang="en-US" sz="2800" b="0" dirty="0">
              <a:solidFill>
                <a:srgbClr val="576775"/>
              </a:solidFill>
              <a:latin typeface="+mn-lt"/>
            </a:endParaRPr>
          </a:p>
          <a:p>
            <a:r>
              <a:rPr lang="en-US" sz="2800" b="0" dirty="0">
                <a:solidFill>
                  <a:schemeClr val="accent1"/>
                </a:solidFill>
                <a:latin typeface="+mn-lt"/>
              </a:rPr>
              <a:t>Website and Author Reputation: </a:t>
            </a:r>
            <a:r>
              <a:rPr lang="en-US" sz="2800" b="0" dirty="0">
                <a:latin typeface="+mn-lt"/>
              </a:rPr>
              <a:t>reputation about who is responsible for the MC: Links to help with reputation research will be provided  </a:t>
            </a:r>
          </a:p>
        </p:txBody>
      </p:sp>
      <p:sp>
        <p:nvSpPr>
          <p:cNvPr id="7" name="object 2">
            <a:extLst>
              <a:ext uri="{FF2B5EF4-FFF2-40B4-BE49-F238E27FC236}">
                <a16:creationId xmlns="" xmlns:a16="http://schemas.microsoft.com/office/drawing/2014/main" id="{254CE40A-6935-4170-B7EA-551F1300DBE4}"/>
              </a:ext>
            </a:extLst>
          </p:cNvPr>
          <p:cNvSpPr/>
          <p:nvPr/>
        </p:nvSpPr>
        <p:spPr>
          <a:xfrm flipV="1">
            <a:off x="5486400" y="3962399"/>
            <a:ext cx="5410200" cy="45719"/>
          </a:xfrm>
          <a:custGeom>
            <a:avLst/>
            <a:gdLst/>
            <a:ahLst/>
            <a:cxnLst/>
            <a:rect l="l" t="t" r="r" b="b"/>
            <a:pathLst>
              <a:path w="6568440">
                <a:moveTo>
                  <a:pt x="6568313" y="0"/>
                </a:moveTo>
                <a:lnTo>
                  <a:pt x="0" y="0"/>
                </a:lnTo>
              </a:path>
            </a:pathLst>
          </a:custGeom>
          <a:ln w="38100">
            <a:solidFill>
              <a:srgbClr val="2ECC71"/>
            </a:solidFill>
          </a:ln>
        </p:spPr>
        <p:txBody>
          <a:bodyPr wrap="square" lIns="0" tIns="0" rIns="0" bIns="0" rtlCol="0"/>
          <a:lstStyle/>
          <a:p>
            <a:endParaRPr/>
          </a:p>
        </p:txBody>
      </p:sp>
      <p:sp>
        <p:nvSpPr>
          <p:cNvPr id="8" name="object 2">
            <a:extLst>
              <a:ext uri="{FF2B5EF4-FFF2-40B4-BE49-F238E27FC236}">
                <a16:creationId xmlns="" xmlns:a16="http://schemas.microsoft.com/office/drawing/2014/main" id="{AFE9630D-781B-4CE4-82C3-8FB528C7FC92}"/>
              </a:ext>
            </a:extLst>
          </p:cNvPr>
          <p:cNvSpPr/>
          <p:nvPr/>
        </p:nvSpPr>
        <p:spPr>
          <a:xfrm>
            <a:off x="5322621" y="5257800"/>
            <a:ext cx="5269179" cy="45719"/>
          </a:xfrm>
          <a:custGeom>
            <a:avLst/>
            <a:gdLst/>
            <a:ahLst/>
            <a:cxnLst/>
            <a:rect l="l" t="t" r="r" b="b"/>
            <a:pathLst>
              <a:path w="6568440">
                <a:moveTo>
                  <a:pt x="6568313" y="0"/>
                </a:moveTo>
                <a:lnTo>
                  <a:pt x="0" y="0"/>
                </a:lnTo>
              </a:path>
            </a:pathLst>
          </a:custGeom>
          <a:ln w="38100">
            <a:solidFill>
              <a:srgbClr val="2ECC71"/>
            </a:solidFill>
          </a:ln>
        </p:spPr>
        <p:txBody>
          <a:bodyPr wrap="square" lIns="0" tIns="0" rIns="0" bIns="0" rtlCol="0"/>
          <a:lstStyle/>
          <a:p>
            <a:endParaRPr/>
          </a:p>
        </p:txBody>
      </p:sp>
    </p:spTree>
    <p:custDataLst>
      <p:tags r:id="rId1"/>
    </p:custDataLst>
    <p:extLst>
      <p:ext uri="{BB962C8B-B14F-4D97-AF65-F5344CB8AC3E}">
        <p14:creationId xmlns:p14="http://schemas.microsoft.com/office/powerpoint/2010/main" val="79686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733800" y="2514600"/>
            <a:ext cx="4724400" cy="1477328"/>
          </a:xfrm>
          <a:prstGeom prst="rect">
            <a:avLst/>
          </a:prstGeom>
        </p:spPr>
        <p:txBody>
          <a:bodyPr vert="horz" wrap="square" lIns="0" tIns="0" rIns="0" bIns="0" numCol="1" rtlCol="0" anchor="t" anchorCtr="0" compatLnSpc="1">
            <a:prstTxWarp prst="textNoShape">
              <a:avLst/>
            </a:prstTxWarp>
            <a:spAutoFit/>
          </a:bodyPr>
          <a:lstStyle/>
          <a:p>
            <a:pPr marL="12700" algn="ctr"/>
            <a:r>
              <a:rPr sz="4800" dirty="0">
                <a:solidFill>
                  <a:schemeClr val="bg1"/>
                </a:solidFill>
                <a:ea typeface="+mn-ea"/>
                <a:cs typeface="+mn-cs"/>
              </a:rPr>
              <a:t>known credible </a:t>
            </a:r>
            <a:r>
              <a:rPr lang="en-US" sz="4800" dirty="0">
                <a:solidFill>
                  <a:schemeClr val="bg1"/>
                </a:solidFill>
                <a:ea typeface="+mn-ea"/>
                <a:cs typeface="+mn-cs"/>
              </a:rPr>
              <a:t/>
            </a:r>
            <a:br>
              <a:rPr lang="en-US" sz="4800" dirty="0">
                <a:solidFill>
                  <a:schemeClr val="bg1"/>
                </a:solidFill>
                <a:ea typeface="+mn-ea"/>
                <a:cs typeface="+mn-cs"/>
              </a:rPr>
            </a:br>
            <a:r>
              <a:rPr sz="4800" kern="1200" dirty="0">
                <a:solidFill>
                  <a:srgbClr val="2ECC71"/>
                </a:solidFill>
                <a:ea typeface="+mn-ea"/>
                <a:cs typeface="+mn-cs"/>
              </a:rPr>
              <a:t>topic expert</a:t>
            </a:r>
          </a:p>
        </p:txBody>
      </p:sp>
    </p:spTree>
    <p:custDataLst>
      <p:tags r:id="rId1"/>
    </p:custDataLst>
    <p:extLst>
      <p:ext uri="{BB962C8B-B14F-4D97-AF65-F5344CB8AC3E}">
        <p14:creationId xmlns:p14="http://schemas.microsoft.com/office/powerpoint/2010/main" val="194180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4B6EC8-C8B6-4EC2-B838-B3DD2F229DFD}"/>
              </a:ext>
            </a:extLst>
          </p:cNvPr>
          <p:cNvSpPr>
            <a:spLocks noGrp="1"/>
          </p:cNvSpPr>
          <p:nvPr>
            <p:ph type="title"/>
          </p:nvPr>
        </p:nvSpPr>
        <p:spPr>
          <a:xfrm>
            <a:off x="527304" y="76200"/>
            <a:ext cx="10769600" cy="762000"/>
          </a:xfrm>
        </p:spPr>
        <p:txBody>
          <a:bodyPr/>
          <a:lstStyle/>
          <a:p>
            <a:r>
              <a:rPr lang="en-US" sz="5400" dirty="0">
                <a:latin typeface="Calibri Light" panose="020F0302020204030204" pitchFamily="34" charset="0"/>
                <a:ea typeface="+mn-ea"/>
                <a:cs typeface="Calibri Light" panose="020F0302020204030204" pitchFamily="34" charset="0"/>
              </a:rPr>
              <a:t>Digital Footprint</a:t>
            </a:r>
            <a:br>
              <a:rPr lang="en-US" sz="5400" dirty="0">
                <a:latin typeface="Calibri Light" panose="020F0302020204030204" pitchFamily="34" charset="0"/>
                <a:ea typeface="+mn-ea"/>
                <a:cs typeface="Calibri Light" panose="020F0302020204030204" pitchFamily="34" charset="0"/>
              </a:rPr>
            </a:br>
            <a:endParaRPr lang="en-US" sz="5400" dirty="0">
              <a:latin typeface="Calibri Light" panose="020F0302020204030204" pitchFamily="34" charset="0"/>
              <a:ea typeface="+mn-ea"/>
              <a:cs typeface="Calibri Light" panose="020F0302020204030204" pitchFamily="34" charset="0"/>
            </a:endParaRPr>
          </a:p>
        </p:txBody>
      </p:sp>
      <p:sp>
        <p:nvSpPr>
          <p:cNvPr id="4" name="object 7">
            <a:extLst>
              <a:ext uri="{FF2B5EF4-FFF2-40B4-BE49-F238E27FC236}">
                <a16:creationId xmlns="" xmlns:a16="http://schemas.microsoft.com/office/drawing/2014/main" id="{7183DDC0-1DBC-4319-8EE8-35D219226B0A}"/>
              </a:ext>
            </a:extLst>
          </p:cNvPr>
          <p:cNvSpPr txBox="1"/>
          <p:nvPr/>
        </p:nvSpPr>
        <p:spPr>
          <a:xfrm>
            <a:off x="527304" y="1143000"/>
            <a:ext cx="9531096" cy="4985980"/>
          </a:xfrm>
          <a:prstGeom prst="rect">
            <a:avLst/>
          </a:prstGeom>
        </p:spPr>
        <p:txBody>
          <a:bodyPr vert="horz" wrap="square" lIns="0" tIns="0" rIns="0" bIns="0" rtlCol="0">
            <a:spAutoFit/>
          </a:bodyPr>
          <a:lstStyle/>
          <a:p>
            <a:pPr marL="12700">
              <a:buClr>
                <a:srgbClr val="F79546"/>
              </a:buClr>
              <a:tabLst>
                <a:tab pos="355600" algn="l"/>
              </a:tabLst>
            </a:pPr>
            <a:r>
              <a:rPr lang="en-US" sz="3600" b="0" dirty="0">
                <a:latin typeface="+mn-lt"/>
              </a:rPr>
              <a:t>area of e</a:t>
            </a:r>
            <a:r>
              <a:rPr sz="3600" b="0" dirty="0">
                <a:latin typeface="+mn-lt"/>
              </a:rPr>
              <a:t>xpertise?</a:t>
            </a:r>
          </a:p>
          <a:p>
            <a:pPr marL="469900" lvl="1">
              <a:spcBef>
                <a:spcPts val="15"/>
              </a:spcBef>
              <a:buClr>
                <a:srgbClr val="F79546"/>
              </a:buClr>
              <a:tabLst>
                <a:tab pos="756920" algn="l"/>
              </a:tabLst>
            </a:pPr>
            <a:r>
              <a:rPr lang="en-US" sz="3600" b="0" dirty="0">
                <a:latin typeface="+mn-lt"/>
              </a:rPr>
              <a:t>vertical f</a:t>
            </a:r>
            <a:r>
              <a:rPr sz="3600" b="0" dirty="0">
                <a:latin typeface="+mn-lt"/>
              </a:rPr>
              <a:t>ocus</a:t>
            </a:r>
          </a:p>
          <a:p>
            <a:pPr marL="469900" lvl="1">
              <a:buClr>
                <a:srgbClr val="F79546"/>
              </a:buClr>
              <a:tabLst>
                <a:tab pos="756920" algn="l"/>
              </a:tabLst>
            </a:pPr>
            <a:r>
              <a:rPr lang="en-US" sz="3600" b="0" dirty="0">
                <a:latin typeface="+mn-lt"/>
              </a:rPr>
              <a:t>c</a:t>
            </a:r>
            <a:r>
              <a:rPr sz="3600" b="0" dirty="0">
                <a:latin typeface="+mn-lt"/>
              </a:rPr>
              <a:t>onsistent</a:t>
            </a:r>
            <a:r>
              <a:rPr lang="en-US" sz="3600" b="0" dirty="0">
                <a:latin typeface="+mn-lt"/>
              </a:rPr>
              <a:t> presence</a:t>
            </a:r>
            <a:endParaRPr sz="3600" b="0" dirty="0">
              <a:latin typeface="+mn-lt"/>
            </a:endParaRPr>
          </a:p>
          <a:p>
            <a:pPr marL="12700">
              <a:spcBef>
                <a:spcPts val="10"/>
              </a:spcBef>
              <a:buClr>
                <a:srgbClr val="F79546"/>
              </a:buClr>
              <a:tabLst>
                <a:tab pos="355600" algn="l"/>
              </a:tabLst>
            </a:pPr>
            <a:endParaRPr lang="en-US" sz="3600" b="0" dirty="0">
              <a:latin typeface="+mn-lt"/>
            </a:endParaRPr>
          </a:p>
          <a:p>
            <a:pPr marL="12700">
              <a:spcBef>
                <a:spcPts val="10"/>
              </a:spcBef>
              <a:buClr>
                <a:srgbClr val="F79546"/>
              </a:buClr>
              <a:tabLst>
                <a:tab pos="355600" algn="l"/>
              </a:tabLst>
            </a:pPr>
            <a:r>
              <a:rPr lang="en-US" sz="3600" b="0" dirty="0">
                <a:latin typeface="+mn-lt"/>
              </a:rPr>
              <a:t>w</a:t>
            </a:r>
            <a:r>
              <a:rPr sz="3600" b="0" dirty="0">
                <a:latin typeface="+mn-lt"/>
              </a:rPr>
              <a:t>hat </a:t>
            </a:r>
            <a:r>
              <a:rPr lang="en-US" sz="3600" b="0" dirty="0">
                <a:latin typeface="+mn-lt"/>
              </a:rPr>
              <a:t>s</a:t>
            </a:r>
            <a:r>
              <a:rPr sz="3600" b="0" dirty="0">
                <a:latin typeface="+mn-lt"/>
              </a:rPr>
              <a:t>ignals</a:t>
            </a:r>
            <a:r>
              <a:rPr lang="en-US" sz="3600" b="0" dirty="0">
                <a:latin typeface="+mn-lt"/>
              </a:rPr>
              <a:t> are in place</a:t>
            </a:r>
            <a:r>
              <a:rPr sz="3600" b="0" dirty="0">
                <a:latin typeface="+mn-lt"/>
              </a:rPr>
              <a:t>?</a:t>
            </a:r>
          </a:p>
          <a:p>
            <a:pPr marL="469900" lvl="1">
              <a:spcBef>
                <a:spcPts val="15"/>
              </a:spcBef>
              <a:buClr>
                <a:srgbClr val="F79546"/>
              </a:buClr>
              <a:tabLst>
                <a:tab pos="756920" algn="l"/>
              </a:tabLst>
            </a:pPr>
            <a:r>
              <a:rPr lang="en-US" sz="3600" b="0" dirty="0">
                <a:latin typeface="+mn-lt"/>
              </a:rPr>
              <a:t>links from high value sites</a:t>
            </a:r>
            <a:endParaRPr sz="3600" b="0" dirty="0">
              <a:latin typeface="+mn-lt"/>
            </a:endParaRPr>
          </a:p>
          <a:p>
            <a:pPr marL="469900" lvl="1">
              <a:buClr>
                <a:srgbClr val="F79546"/>
              </a:buClr>
              <a:tabLst>
                <a:tab pos="756920" algn="l"/>
              </a:tabLst>
            </a:pPr>
            <a:r>
              <a:rPr lang="en-US" sz="3600" b="0" dirty="0">
                <a:latin typeface="+mn-lt"/>
              </a:rPr>
              <a:t>c</a:t>
            </a:r>
            <a:r>
              <a:rPr sz="3600" b="0" dirty="0">
                <a:latin typeface="+mn-lt"/>
              </a:rPr>
              <a:t>itations / </a:t>
            </a:r>
            <a:r>
              <a:rPr lang="en-US" sz="3600" b="0" dirty="0">
                <a:latin typeface="+mn-lt"/>
              </a:rPr>
              <a:t>c</a:t>
            </a:r>
            <a:r>
              <a:rPr sz="3600" b="0" dirty="0">
                <a:latin typeface="+mn-lt"/>
              </a:rPr>
              <a:t>o-citations</a:t>
            </a:r>
          </a:p>
          <a:p>
            <a:pPr marL="469900" lvl="1">
              <a:spcBef>
                <a:spcPts val="5"/>
              </a:spcBef>
              <a:buClr>
                <a:srgbClr val="F79546"/>
              </a:buClr>
              <a:tabLst>
                <a:tab pos="756920" algn="l"/>
              </a:tabLst>
            </a:pPr>
            <a:r>
              <a:rPr lang="en-US" sz="3600" b="0" dirty="0">
                <a:latin typeface="+mn-lt"/>
              </a:rPr>
              <a:t>a</a:t>
            </a:r>
            <a:r>
              <a:rPr sz="3600" b="0" dirty="0">
                <a:latin typeface="+mn-lt"/>
              </a:rPr>
              <a:t>ssociations / </a:t>
            </a:r>
            <a:r>
              <a:rPr lang="en-US" sz="3600" b="0" dirty="0">
                <a:latin typeface="+mn-lt"/>
              </a:rPr>
              <a:t>a</a:t>
            </a:r>
            <a:r>
              <a:rPr sz="3600" b="0" dirty="0">
                <a:latin typeface="+mn-lt"/>
              </a:rPr>
              <a:t>ffiliations</a:t>
            </a:r>
          </a:p>
          <a:p>
            <a:pPr marL="469900" lvl="1">
              <a:buClr>
                <a:srgbClr val="F79546"/>
              </a:buClr>
              <a:tabLst>
                <a:tab pos="756920" algn="l"/>
              </a:tabLst>
            </a:pPr>
            <a:r>
              <a:rPr lang="en-US" sz="3600" b="0" dirty="0">
                <a:latin typeface="+mn-lt"/>
              </a:rPr>
              <a:t>s</a:t>
            </a:r>
            <a:r>
              <a:rPr sz="3600" b="0" dirty="0">
                <a:latin typeface="+mn-lt"/>
              </a:rPr>
              <a:t>ocial </a:t>
            </a:r>
            <a:r>
              <a:rPr lang="en-US" sz="3600" b="0" dirty="0">
                <a:latin typeface="+mn-lt"/>
              </a:rPr>
              <a:t>m</a:t>
            </a:r>
            <a:r>
              <a:rPr sz="3600" b="0" dirty="0">
                <a:latin typeface="+mn-lt"/>
              </a:rPr>
              <a:t>entions / </a:t>
            </a:r>
            <a:r>
              <a:rPr lang="en-US" sz="3600" b="0" dirty="0">
                <a:latin typeface="+mn-lt"/>
              </a:rPr>
              <a:t>positive s</a:t>
            </a:r>
            <a:r>
              <a:rPr sz="3600" b="0" dirty="0">
                <a:latin typeface="+mn-lt"/>
              </a:rPr>
              <a:t>entiment</a:t>
            </a:r>
          </a:p>
        </p:txBody>
      </p:sp>
    </p:spTree>
    <p:custDataLst>
      <p:tags r:id="rId1"/>
    </p:custDataLst>
    <p:extLst>
      <p:ext uri="{BB962C8B-B14F-4D97-AF65-F5344CB8AC3E}">
        <p14:creationId xmlns:p14="http://schemas.microsoft.com/office/powerpoint/2010/main" val="264770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40603"/>
            <a:ext cx="9372599" cy="830997"/>
          </a:xfrm>
          <a:prstGeom prst="rect">
            <a:avLst/>
          </a:prstGeom>
        </p:spPr>
        <p:txBody>
          <a:bodyPr vert="horz" wrap="square" lIns="0" tIns="0" rIns="0" bIns="0" numCol="1" rtlCol="0" anchor="t" anchorCtr="0" compatLnSpc="1">
            <a:prstTxWarp prst="textNoShape">
              <a:avLst/>
            </a:prstTxWarp>
            <a:spAutoFit/>
          </a:bodyPr>
          <a:lstStyle/>
          <a:p>
            <a:pPr marL="12700"/>
            <a:r>
              <a:rPr lang="en-US" sz="5400" dirty="0">
                <a:latin typeface="Calibri Light" panose="020F0302020204030204" pitchFamily="34" charset="0"/>
                <a:ea typeface="+mn-ea"/>
                <a:cs typeface="Calibri Light" panose="020F0302020204030204" pitchFamily="34" charset="0"/>
              </a:rPr>
              <a:t>K</a:t>
            </a:r>
            <a:r>
              <a:rPr sz="5400" dirty="0">
                <a:latin typeface="Calibri Light" panose="020F0302020204030204" pitchFamily="34" charset="0"/>
                <a:ea typeface="+mn-ea"/>
                <a:cs typeface="Calibri Light" panose="020F0302020204030204" pitchFamily="34" charset="0"/>
              </a:rPr>
              <a:t>nown </a:t>
            </a:r>
            <a:r>
              <a:rPr lang="en-US" sz="5400" dirty="0">
                <a:latin typeface="Calibri Light" panose="020F0302020204030204" pitchFamily="34" charset="0"/>
                <a:ea typeface="+mn-ea"/>
                <a:cs typeface="Calibri Light" panose="020F0302020204030204" pitchFamily="34" charset="0"/>
              </a:rPr>
              <a:t>C</a:t>
            </a:r>
            <a:r>
              <a:rPr sz="5400" dirty="0">
                <a:latin typeface="Calibri Light" panose="020F0302020204030204" pitchFamily="34" charset="0"/>
                <a:ea typeface="+mn-ea"/>
                <a:cs typeface="Calibri Light" panose="020F0302020204030204" pitchFamily="34" charset="0"/>
              </a:rPr>
              <a:t>redible </a:t>
            </a:r>
            <a:r>
              <a:rPr lang="en-US" sz="5400" dirty="0">
                <a:latin typeface="Calibri Light" panose="020F0302020204030204" pitchFamily="34" charset="0"/>
                <a:ea typeface="+mn-ea"/>
                <a:cs typeface="Calibri Light" panose="020F0302020204030204" pitchFamily="34" charset="0"/>
              </a:rPr>
              <a:t>T</a:t>
            </a:r>
            <a:r>
              <a:rPr sz="5400" dirty="0">
                <a:latin typeface="Calibri Light" panose="020F0302020204030204" pitchFamily="34" charset="0"/>
                <a:ea typeface="+mn-ea"/>
                <a:cs typeface="Calibri Light" panose="020F0302020204030204" pitchFamily="34" charset="0"/>
              </a:rPr>
              <a:t>opic</a:t>
            </a:r>
            <a:r>
              <a:rPr lang="en-US" sz="5400" dirty="0">
                <a:latin typeface="Calibri Light" panose="020F0302020204030204" pitchFamily="34" charset="0"/>
                <a:ea typeface="+mn-ea"/>
                <a:cs typeface="Calibri Light" panose="020F0302020204030204" pitchFamily="34" charset="0"/>
              </a:rPr>
              <a:t> Expert</a:t>
            </a:r>
            <a:endParaRPr sz="5400" dirty="0">
              <a:solidFill>
                <a:schemeClr val="bg1"/>
              </a:solidFill>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 xmlns:a16="http://schemas.microsoft.com/office/drawing/2014/main" id="{B05CD5A7-7B1B-47ED-BFC3-7D9F23E8599E}"/>
              </a:ext>
            </a:extLst>
          </p:cNvPr>
          <p:cNvPicPr>
            <a:picLocks noChangeAspect="1"/>
          </p:cNvPicPr>
          <p:nvPr/>
        </p:nvPicPr>
        <p:blipFill>
          <a:blip r:embed="rId4"/>
          <a:stretch>
            <a:fillRect/>
          </a:stretch>
        </p:blipFill>
        <p:spPr>
          <a:xfrm>
            <a:off x="533400" y="1600200"/>
            <a:ext cx="4724400" cy="4466616"/>
          </a:xfrm>
          <a:prstGeom prst="rect">
            <a:avLst/>
          </a:prstGeom>
          <a:ln w="12700">
            <a:solidFill>
              <a:srgbClr val="576775"/>
            </a:solidFill>
          </a:ln>
        </p:spPr>
        <p:style>
          <a:lnRef idx="2">
            <a:schemeClr val="dk1"/>
          </a:lnRef>
          <a:fillRef idx="1">
            <a:schemeClr val="lt1"/>
          </a:fillRef>
          <a:effectRef idx="0">
            <a:schemeClr val="dk1"/>
          </a:effectRef>
          <a:fontRef idx="minor">
            <a:schemeClr val="dk1"/>
          </a:fontRef>
        </p:style>
      </p:pic>
      <p:sp>
        <p:nvSpPr>
          <p:cNvPr id="4" name="object 2">
            <a:extLst>
              <a:ext uri="{FF2B5EF4-FFF2-40B4-BE49-F238E27FC236}">
                <a16:creationId xmlns="" xmlns:a16="http://schemas.microsoft.com/office/drawing/2014/main" id="{50D92376-0C47-4E1F-89EE-D51661193F36}"/>
              </a:ext>
            </a:extLst>
          </p:cNvPr>
          <p:cNvSpPr/>
          <p:nvPr/>
        </p:nvSpPr>
        <p:spPr>
          <a:xfrm flipV="1">
            <a:off x="3352800" y="3200400"/>
            <a:ext cx="609600" cy="76200"/>
          </a:xfrm>
          <a:custGeom>
            <a:avLst/>
            <a:gdLst/>
            <a:ahLst/>
            <a:cxnLst/>
            <a:rect l="l" t="t" r="r" b="b"/>
            <a:pathLst>
              <a:path w="5854700">
                <a:moveTo>
                  <a:pt x="5854192" y="0"/>
                </a:moveTo>
                <a:lnTo>
                  <a:pt x="0" y="0"/>
                </a:lnTo>
              </a:path>
            </a:pathLst>
          </a:custGeom>
          <a:ln w="38100">
            <a:solidFill>
              <a:srgbClr val="2ECC71"/>
            </a:solidFill>
          </a:ln>
        </p:spPr>
        <p:txBody>
          <a:bodyPr wrap="square" lIns="0" tIns="0" rIns="0" bIns="0" rtlCol="0"/>
          <a:lstStyle/>
          <a:p>
            <a:endParaRPr/>
          </a:p>
        </p:txBody>
      </p:sp>
      <p:sp>
        <p:nvSpPr>
          <p:cNvPr id="5" name="Content Placeholder 2">
            <a:extLst>
              <a:ext uri="{FF2B5EF4-FFF2-40B4-BE49-F238E27FC236}">
                <a16:creationId xmlns="" xmlns:a16="http://schemas.microsoft.com/office/drawing/2014/main" id="{51B8DD9C-3DA0-4E12-95BA-B03888735559}"/>
              </a:ext>
            </a:extLst>
          </p:cNvPr>
          <p:cNvSpPr>
            <a:spLocks noGrp="1"/>
          </p:cNvSpPr>
          <p:nvPr>
            <p:ph idx="1"/>
          </p:nvPr>
        </p:nvSpPr>
        <p:spPr>
          <a:xfrm>
            <a:off x="5410200" y="1600200"/>
            <a:ext cx="6477000" cy="4649788"/>
          </a:xfrm>
        </p:spPr>
        <p:txBody>
          <a:bodyPr/>
          <a:lstStyle/>
          <a:p>
            <a:r>
              <a:rPr lang="en-US" sz="1800" dirty="0">
                <a:solidFill>
                  <a:srgbClr val="2ECC71"/>
                </a:solidFill>
                <a:hlinkClick r:id="rId5">
                  <a:extLst>
                    <a:ext uri="{A12FA001-AC4F-418D-AE19-62706E023703}">
                      <ahyp:hlinkClr xmlns="" xmlns:ahyp="http://schemas.microsoft.com/office/drawing/2018/hyperlinkcolor" val="tx"/>
                    </a:ext>
                  </a:extLst>
                </a:hlinkClick>
              </a:rPr>
              <a:t>Biography</a:t>
            </a:r>
            <a:r>
              <a:rPr lang="en-US" sz="1800" dirty="0"/>
              <a:t> at NASA</a:t>
            </a:r>
          </a:p>
          <a:p>
            <a:r>
              <a:rPr lang="en-US" sz="1800" dirty="0">
                <a:solidFill>
                  <a:srgbClr val="2ECC71"/>
                </a:solidFill>
                <a:hlinkClick r:id="rId6">
                  <a:extLst>
                    <a:ext uri="{A12FA001-AC4F-418D-AE19-62706E023703}">
                      <ahyp:hlinkClr xmlns="" xmlns:ahyp="http://schemas.microsoft.com/office/drawing/2018/hyperlinkcolor" val="tx"/>
                    </a:ext>
                  </a:extLst>
                </a:hlinkClick>
              </a:rPr>
              <a:t>Appearances</a:t>
            </a:r>
            <a:r>
              <a:rPr lang="en-US" sz="1800" dirty="0"/>
              <a:t> on </a:t>
            </a:r>
            <a:r>
              <a:rPr lang="en-US" sz="1800" dirty="0">
                <a:solidFill>
                  <a:srgbClr val="2ECC71"/>
                </a:solidFill>
                <a:hlinkClick r:id="rId7" tooltip="C-SPAN">
                  <a:extLst>
                    <a:ext uri="{A12FA001-AC4F-418D-AE19-62706E023703}">
                      <ahyp:hlinkClr xmlns="" xmlns:ahyp="http://schemas.microsoft.com/office/drawing/2018/hyperlinkcolor" val="tx"/>
                    </a:ext>
                  </a:extLst>
                </a:hlinkClick>
              </a:rPr>
              <a:t>C-SPAN</a:t>
            </a:r>
            <a:endParaRPr lang="en-US" sz="1800" dirty="0">
              <a:solidFill>
                <a:srgbClr val="2ECC71"/>
              </a:solidFill>
            </a:endParaRPr>
          </a:p>
          <a:p>
            <a:r>
              <a:rPr lang="en-US" sz="1800" dirty="0">
                <a:solidFill>
                  <a:srgbClr val="2ECC71"/>
                </a:solidFill>
                <a:hlinkClick r:id="rId8">
                  <a:extLst>
                    <a:ext uri="{A12FA001-AC4F-418D-AE19-62706E023703}">
                      <ahyp:hlinkClr xmlns="" xmlns:ahyp="http://schemas.microsoft.com/office/drawing/2018/hyperlinkcolor" val="tx"/>
                    </a:ext>
                  </a:extLst>
                </a:hlinkClick>
              </a:rPr>
              <a:t>Sally Ride</a:t>
            </a:r>
            <a:r>
              <a:rPr lang="en-US" sz="1800" dirty="0"/>
              <a:t> on</a:t>
            </a:r>
            <a:r>
              <a:rPr lang="en-US" sz="1800" dirty="0">
                <a:solidFill>
                  <a:srgbClr val="2ECC71"/>
                </a:solidFill>
              </a:rPr>
              <a:t> </a:t>
            </a:r>
            <a:r>
              <a:rPr lang="en-US" sz="1800" dirty="0">
                <a:solidFill>
                  <a:srgbClr val="2ECC71"/>
                </a:solidFill>
                <a:hlinkClick r:id="rId9" tooltip="IMDb">
                  <a:extLst>
                    <a:ext uri="{A12FA001-AC4F-418D-AE19-62706E023703}">
                      <ahyp:hlinkClr xmlns="" xmlns:ahyp="http://schemas.microsoft.com/office/drawing/2018/hyperlinkcolor" val="tx"/>
                    </a:ext>
                  </a:extLst>
                </a:hlinkClick>
              </a:rPr>
              <a:t>IMDb</a:t>
            </a:r>
            <a:endParaRPr lang="en-US" sz="1800" dirty="0">
              <a:solidFill>
                <a:srgbClr val="2ECC71"/>
              </a:solidFill>
            </a:endParaRPr>
          </a:p>
          <a:p>
            <a:r>
              <a:rPr lang="en-US" sz="1800" dirty="0">
                <a:solidFill>
                  <a:srgbClr val="2ECC71"/>
                </a:solidFill>
                <a:hlinkClick r:id="rId10">
                  <a:extLst>
                    <a:ext uri="{A12FA001-AC4F-418D-AE19-62706E023703}">
                      <ahyp:hlinkClr xmlns="" xmlns:ahyp="http://schemas.microsoft.com/office/drawing/2018/hyperlinkcolor" val="tx"/>
                    </a:ext>
                  </a:extLst>
                </a:hlinkClick>
              </a:rPr>
              <a:t>Works by or about Sally Ride</a:t>
            </a:r>
            <a:r>
              <a:rPr lang="en-US" sz="1800" dirty="0"/>
              <a:t> in libraries </a:t>
            </a:r>
            <a:r>
              <a:rPr lang="en-US" sz="1800" dirty="0">
                <a:solidFill>
                  <a:srgbClr val="2ECC71"/>
                </a:solidFill>
              </a:rPr>
              <a:t>(</a:t>
            </a:r>
            <a:r>
              <a:rPr lang="en-US" sz="1800" dirty="0" err="1">
                <a:solidFill>
                  <a:srgbClr val="2ECC71"/>
                </a:solidFill>
                <a:hlinkClick r:id="rId11" tooltip="WorldCat">
                  <a:extLst>
                    <a:ext uri="{A12FA001-AC4F-418D-AE19-62706E023703}">
                      <ahyp:hlinkClr xmlns="" xmlns:ahyp="http://schemas.microsoft.com/office/drawing/2018/hyperlinkcolor" val="tx"/>
                    </a:ext>
                  </a:extLst>
                </a:hlinkClick>
              </a:rPr>
              <a:t>WorldCat</a:t>
            </a:r>
            <a:r>
              <a:rPr lang="en-US" sz="1800" dirty="0">
                <a:solidFill>
                  <a:srgbClr val="2ECC71"/>
                </a:solidFill>
              </a:rPr>
              <a:t> catalog)</a:t>
            </a:r>
          </a:p>
          <a:p>
            <a:r>
              <a:rPr lang="en-US" sz="1800" i="1" dirty="0">
                <a:solidFill>
                  <a:srgbClr val="2ECC71"/>
                </a:solidFill>
                <a:hlinkClick r:id="rId12">
                  <a:extLst>
                    <a:ext uri="{A12FA001-AC4F-418D-AE19-62706E023703}">
                      <ahyp:hlinkClr xmlns="" xmlns:ahyp="http://schemas.microsoft.com/office/drawing/2018/hyperlinkcolor" val="tx"/>
                    </a:ext>
                  </a:extLst>
                </a:hlinkClick>
              </a:rPr>
              <a:t>"Sally Ride collected news and commentary"</a:t>
            </a:r>
            <a:r>
              <a:rPr lang="en-US" sz="1800" i="1" dirty="0">
                <a:solidFill>
                  <a:srgbClr val="2ECC71"/>
                </a:solidFill>
              </a:rPr>
              <a:t>. </a:t>
            </a:r>
            <a:r>
              <a:rPr lang="en-US" sz="1800" i="1" dirty="0">
                <a:solidFill>
                  <a:srgbClr val="2ECC71"/>
                </a:solidFill>
                <a:hlinkClick r:id="rId13" tooltip="The New York Times">
                  <a:extLst>
                    <a:ext uri="{A12FA001-AC4F-418D-AE19-62706E023703}">
                      <ahyp:hlinkClr xmlns="" xmlns:ahyp="http://schemas.microsoft.com/office/drawing/2018/hyperlinkcolor" val="tx"/>
                    </a:ext>
                  </a:extLst>
                </a:hlinkClick>
              </a:rPr>
              <a:t>The New York Times</a:t>
            </a:r>
            <a:r>
              <a:rPr lang="en-US" sz="1800" i="1" dirty="0">
                <a:solidFill>
                  <a:srgbClr val="2ECC71"/>
                </a:solidFill>
              </a:rPr>
              <a:t>.</a:t>
            </a:r>
            <a:endParaRPr lang="en-US" sz="1800" dirty="0">
              <a:solidFill>
                <a:srgbClr val="2ECC71"/>
              </a:solidFill>
            </a:endParaRPr>
          </a:p>
          <a:p>
            <a:r>
              <a:rPr lang="en-US" sz="1800" i="1" dirty="0"/>
              <a:t>Marc J. </a:t>
            </a:r>
            <a:r>
              <a:rPr lang="en-US" sz="1800" i="1" dirty="0" err="1"/>
              <a:t>Daniluke</a:t>
            </a:r>
            <a:r>
              <a:rPr lang="en-US" sz="1800" i="1" dirty="0"/>
              <a:t> (July 23, 2012).</a:t>
            </a:r>
            <a:r>
              <a:rPr lang="en-US" sz="1800" i="1" dirty="0">
                <a:solidFill>
                  <a:srgbClr val="2ECC71"/>
                </a:solidFill>
              </a:rPr>
              <a:t> </a:t>
            </a:r>
            <a:r>
              <a:rPr lang="en-US" sz="1800" i="1" dirty="0">
                <a:solidFill>
                  <a:srgbClr val="2ECC71"/>
                </a:solidFill>
                <a:hlinkClick r:id="rId14">
                  <a:extLst>
                    <a:ext uri="{A12FA001-AC4F-418D-AE19-62706E023703}">
                      <ahyp:hlinkClr xmlns="" xmlns:ahyp="http://schemas.microsoft.com/office/drawing/2018/hyperlinkcolor" val="tx"/>
                    </a:ext>
                  </a:extLst>
                </a:hlinkClick>
              </a:rPr>
              <a:t>"Sally Kristen Ride"</a:t>
            </a:r>
            <a:r>
              <a:rPr lang="en-US" sz="1800" i="1" dirty="0">
                <a:solidFill>
                  <a:srgbClr val="2ECC71"/>
                </a:solidFill>
              </a:rPr>
              <a:t>. </a:t>
            </a:r>
            <a:r>
              <a:rPr lang="en-US" sz="1800" i="1" dirty="0">
                <a:solidFill>
                  <a:srgbClr val="2ECC71"/>
                </a:solidFill>
                <a:hlinkClick r:id="rId15" tooltip="Find a Grave">
                  <a:extLst>
                    <a:ext uri="{A12FA001-AC4F-418D-AE19-62706E023703}">
                      <ahyp:hlinkClr xmlns="" xmlns:ahyp="http://schemas.microsoft.com/office/drawing/2018/hyperlinkcolor" val="tx"/>
                    </a:ext>
                  </a:extLst>
                </a:hlinkClick>
              </a:rPr>
              <a:t>Find a Grave</a:t>
            </a:r>
            <a:r>
              <a:rPr lang="en-US" sz="1800" i="1" dirty="0">
                <a:solidFill>
                  <a:srgbClr val="2ECC71"/>
                </a:solidFill>
              </a:rPr>
              <a:t>.</a:t>
            </a:r>
            <a:endParaRPr lang="en-US" sz="1800" dirty="0">
              <a:solidFill>
                <a:srgbClr val="2ECC71"/>
              </a:solidFill>
            </a:endParaRPr>
          </a:p>
          <a:p>
            <a:r>
              <a:rPr lang="en-US" sz="1800" dirty="0">
                <a:solidFill>
                  <a:srgbClr val="2ECC71"/>
                </a:solidFill>
                <a:hlinkClick r:id="rId16">
                  <a:extLst>
                    <a:ext uri="{A12FA001-AC4F-418D-AE19-62706E023703}">
                      <ahyp:hlinkClr xmlns="" xmlns:ahyp="http://schemas.microsoft.com/office/drawing/2018/hyperlinkcolor" val="tx"/>
                    </a:ext>
                  </a:extLst>
                </a:hlinkClick>
              </a:rPr>
              <a:t>Sally Ride Science Festivals</a:t>
            </a:r>
            <a:endParaRPr lang="en-US" sz="1800" dirty="0">
              <a:solidFill>
                <a:srgbClr val="2ECC71"/>
              </a:solidFill>
            </a:endParaRPr>
          </a:p>
          <a:p>
            <a:r>
              <a:rPr lang="en-US" sz="1800" dirty="0">
                <a:solidFill>
                  <a:srgbClr val="2ECC71"/>
                </a:solidFill>
                <a:hlinkClick r:id="rId17">
                  <a:extLst>
                    <a:ext uri="{A12FA001-AC4F-418D-AE19-62706E023703}">
                      <ahyp:hlinkClr xmlns="" xmlns:ahyp="http://schemas.microsoft.com/office/drawing/2018/hyperlinkcolor" val="tx"/>
                    </a:ext>
                  </a:extLst>
                </a:hlinkClick>
              </a:rPr>
              <a:t>Sally Ride Girls Science Camps</a:t>
            </a:r>
            <a:endParaRPr lang="en-US" sz="1800" dirty="0">
              <a:solidFill>
                <a:srgbClr val="2ECC71"/>
              </a:solidFill>
            </a:endParaRPr>
          </a:p>
          <a:p>
            <a:r>
              <a:rPr lang="en-US" sz="1800" dirty="0">
                <a:solidFill>
                  <a:srgbClr val="2ECC71"/>
                </a:solidFill>
                <a:hlinkClick r:id="rId18">
                  <a:extLst>
                    <a:ext uri="{A12FA001-AC4F-418D-AE19-62706E023703}">
                      <ahyp:hlinkClr xmlns="" xmlns:ahyp="http://schemas.microsoft.com/office/drawing/2018/hyperlinkcolor" val="tx"/>
                    </a:ext>
                  </a:extLst>
                </a:hlinkClick>
              </a:rPr>
              <a:t>Sally Ride Science</a:t>
            </a:r>
            <a:r>
              <a:rPr lang="en-US" sz="1800" dirty="0"/>
              <a:t> company website</a:t>
            </a:r>
          </a:p>
          <a:p>
            <a:r>
              <a:rPr lang="en-US" sz="1800" i="1" dirty="0"/>
              <a:t>Benson, Robert Alan (March 19, 2006). </a:t>
            </a:r>
            <a:r>
              <a:rPr lang="en-US" sz="1800" i="1" dirty="0">
                <a:solidFill>
                  <a:srgbClr val="2ECC71"/>
                </a:solidFill>
                <a:hlinkClick r:id="rId19">
                  <a:extLst>
                    <a:ext uri="{A12FA001-AC4F-418D-AE19-62706E023703}">
                      <ahyp:hlinkClr xmlns="" xmlns:ahyp="http://schemas.microsoft.com/office/drawing/2018/hyperlinkcolor" val="tx"/>
                    </a:ext>
                  </a:extLst>
                </a:hlinkClick>
              </a:rPr>
              <a:t>"Ride urges emphasis on math, science studies"</a:t>
            </a:r>
            <a:r>
              <a:rPr lang="en-US" sz="1800" i="1" dirty="0">
                <a:solidFill>
                  <a:srgbClr val="2ECC71"/>
                </a:solidFill>
              </a:rPr>
              <a:t>.</a:t>
            </a:r>
            <a:r>
              <a:rPr lang="en-US" sz="1800" i="1" dirty="0"/>
              <a:t> Q&amp;A.</a:t>
            </a:r>
            <a:endParaRPr lang="en-US" sz="1800" dirty="0"/>
          </a:p>
          <a:p>
            <a:r>
              <a:rPr lang="en-US" sz="1800" i="1" dirty="0"/>
              <a:t>Williamson, Marcus (July 25, 2012). </a:t>
            </a:r>
            <a:r>
              <a:rPr lang="en-US" sz="1800" i="1" dirty="0">
                <a:hlinkClick r:id="rId20">
                  <a:extLst>
                    <a:ext uri="{A12FA001-AC4F-418D-AE19-62706E023703}">
                      <ahyp:hlinkClr xmlns="" xmlns:ahyp="http://schemas.microsoft.com/office/drawing/2018/hyperlinkcolor" val="tx"/>
                    </a:ext>
                  </a:extLst>
                </a:hlinkClick>
              </a:rPr>
              <a:t>"</a:t>
            </a:r>
            <a:r>
              <a:rPr lang="en-US" sz="1800" i="1" dirty="0">
                <a:solidFill>
                  <a:srgbClr val="2ECC71"/>
                </a:solidFill>
                <a:hlinkClick r:id="rId20">
                  <a:extLst>
                    <a:ext uri="{A12FA001-AC4F-418D-AE19-62706E023703}">
                      <ahyp:hlinkClr xmlns="" xmlns:ahyp="http://schemas.microsoft.com/office/drawing/2018/hyperlinkcolor" val="tx"/>
                    </a:ext>
                  </a:extLst>
                </a:hlinkClick>
              </a:rPr>
              <a:t>Sally Ride: The first American woman in space"</a:t>
            </a:r>
            <a:r>
              <a:rPr lang="en-US" sz="1800" i="1" dirty="0">
                <a:solidFill>
                  <a:srgbClr val="2ECC71"/>
                </a:solidFill>
              </a:rPr>
              <a:t>.</a:t>
            </a:r>
            <a:r>
              <a:rPr lang="en-US" sz="1800" i="1" dirty="0"/>
              <a:t> Obituary.</a:t>
            </a:r>
            <a:endParaRPr lang="en-US" sz="1800" dirty="0"/>
          </a:p>
          <a:p>
            <a:r>
              <a:rPr lang="en-US" sz="1800" dirty="0"/>
              <a:t/>
            </a:r>
            <a:br>
              <a:rPr lang="en-US" sz="1800" dirty="0"/>
            </a:br>
            <a:endParaRPr lang="en-US" sz="1800" dirty="0"/>
          </a:p>
        </p:txBody>
      </p:sp>
    </p:spTree>
    <p:custDataLst>
      <p:tags r:id="rId1"/>
    </p:custDataLst>
    <p:extLst>
      <p:ext uri="{BB962C8B-B14F-4D97-AF65-F5344CB8AC3E}">
        <p14:creationId xmlns:p14="http://schemas.microsoft.com/office/powerpoint/2010/main" val="79248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465BAE29-F10E-44EA-AC7F-5E8B19B96A61}"/>
              </a:ext>
            </a:extLst>
          </p:cNvPr>
          <p:cNvPicPr>
            <a:picLocks noChangeAspect="1"/>
          </p:cNvPicPr>
          <p:nvPr/>
        </p:nvPicPr>
        <p:blipFill>
          <a:blip r:embed="rId3"/>
          <a:stretch>
            <a:fillRect/>
          </a:stretch>
        </p:blipFill>
        <p:spPr>
          <a:xfrm>
            <a:off x="436167" y="527933"/>
            <a:ext cx="5812233" cy="5638800"/>
          </a:xfrm>
          <a:prstGeom prst="rect">
            <a:avLst/>
          </a:prstGeom>
        </p:spPr>
      </p:pic>
      <p:sp>
        <p:nvSpPr>
          <p:cNvPr id="5" name="Right Brace 4">
            <a:extLst>
              <a:ext uri="{FF2B5EF4-FFF2-40B4-BE49-F238E27FC236}">
                <a16:creationId xmlns="" xmlns:a16="http://schemas.microsoft.com/office/drawing/2014/main" id="{CB233700-6CBD-458C-B27E-6AFDEDE3B615}"/>
              </a:ext>
            </a:extLst>
          </p:cNvPr>
          <p:cNvSpPr/>
          <p:nvPr/>
        </p:nvSpPr>
        <p:spPr bwMode="auto">
          <a:xfrm>
            <a:off x="6301437" y="527933"/>
            <a:ext cx="762000" cy="5638800"/>
          </a:xfrm>
          <a:prstGeom prst="rightBrace">
            <a:avLst>
              <a:gd name="adj1" fmla="val 41461"/>
              <a:gd name="adj2" fmla="val 49462"/>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mn-lt"/>
            </a:endParaRPr>
          </a:p>
        </p:txBody>
      </p:sp>
      <p:sp>
        <p:nvSpPr>
          <p:cNvPr id="6" name="object 3">
            <a:extLst>
              <a:ext uri="{FF2B5EF4-FFF2-40B4-BE49-F238E27FC236}">
                <a16:creationId xmlns="" xmlns:a16="http://schemas.microsoft.com/office/drawing/2014/main" id="{17662FBD-9452-4F37-B658-7EF970DA6049}"/>
              </a:ext>
            </a:extLst>
          </p:cNvPr>
          <p:cNvSpPr txBox="1"/>
          <p:nvPr/>
        </p:nvSpPr>
        <p:spPr>
          <a:xfrm>
            <a:off x="7162800" y="1685339"/>
            <a:ext cx="5029200" cy="3323987"/>
          </a:xfrm>
          <a:prstGeom prst="rect">
            <a:avLst/>
          </a:prstGeom>
        </p:spPr>
        <p:txBody>
          <a:bodyPr vert="horz" wrap="square" lIns="0" tIns="0" rIns="0" bIns="0" rtlCol="0">
            <a:spAutoFit/>
          </a:bodyPr>
          <a:lstStyle/>
          <a:p>
            <a:pPr marL="12700">
              <a:buClr>
                <a:srgbClr val="F79546"/>
              </a:buClr>
              <a:tabLst>
                <a:tab pos="355600" algn="l"/>
              </a:tabLst>
            </a:pPr>
            <a:r>
              <a:rPr lang="en-US" sz="5400" b="0" dirty="0">
                <a:latin typeface="+mn-lt"/>
              </a:rPr>
              <a:t>connecting;</a:t>
            </a:r>
          </a:p>
          <a:p>
            <a:pPr marL="12700">
              <a:buClr>
                <a:srgbClr val="F79546"/>
              </a:buClr>
              <a:tabLst>
                <a:tab pos="355600" algn="l"/>
              </a:tabLst>
            </a:pPr>
            <a:r>
              <a:rPr lang="en-US" sz="5400" b="0" dirty="0">
                <a:latin typeface="+mn-lt"/>
              </a:rPr>
              <a:t>known</a:t>
            </a:r>
            <a:r>
              <a:rPr lang="en-US" sz="5400" b="0" spc="-70" dirty="0">
                <a:latin typeface="+mn-lt"/>
                <a:cs typeface="Calibri"/>
              </a:rPr>
              <a:t> </a:t>
            </a:r>
            <a:r>
              <a:rPr lang="en-US" sz="5400" b="0" dirty="0">
                <a:solidFill>
                  <a:schemeClr val="accent6"/>
                </a:solidFill>
                <a:latin typeface="+mn-lt"/>
              </a:rPr>
              <a:t>entities</a:t>
            </a:r>
          </a:p>
          <a:p>
            <a:pPr marL="12700">
              <a:buClr>
                <a:srgbClr val="F79546"/>
              </a:buClr>
              <a:tabLst>
                <a:tab pos="355600" algn="l"/>
              </a:tabLst>
            </a:pPr>
            <a:r>
              <a:rPr lang="en-US" sz="5400" b="0" dirty="0">
                <a:latin typeface="+mn-lt"/>
              </a:rPr>
              <a:t>to known </a:t>
            </a:r>
            <a:r>
              <a:rPr lang="en-US" sz="5400" b="0" dirty="0">
                <a:solidFill>
                  <a:schemeClr val="accent6"/>
                </a:solidFill>
                <a:latin typeface="+mn-lt"/>
              </a:rPr>
              <a:t>identities</a:t>
            </a:r>
          </a:p>
        </p:txBody>
      </p:sp>
      <p:sp>
        <p:nvSpPr>
          <p:cNvPr id="7" name="object 2">
            <a:extLst>
              <a:ext uri="{FF2B5EF4-FFF2-40B4-BE49-F238E27FC236}">
                <a16:creationId xmlns="" xmlns:a16="http://schemas.microsoft.com/office/drawing/2014/main" id="{0811B43E-35B8-43E3-AAE9-746A0A9BE2EE}"/>
              </a:ext>
            </a:extLst>
          </p:cNvPr>
          <p:cNvSpPr/>
          <p:nvPr/>
        </p:nvSpPr>
        <p:spPr>
          <a:xfrm flipV="1">
            <a:off x="647700" y="914399"/>
            <a:ext cx="1257300" cy="45719"/>
          </a:xfrm>
          <a:custGeom>
            <a:avLst/>
            <a:gdLst/>
            <a:ahLst/>
            <a:cxnLst/>
            <a:rect l="l" t="t" r="r" b="b"/>
            <a:pathLst>
              <a:path w="5854700">
                <a:moveTo>
                  <a:pt x="5854192" y="0"/>
                </a:moveTo>
                <a:lnTo>
                  <a:pt x="0" y="0"/>
                </a:lnTo>
              </a:path>
            </a:pathLst>
          </a:custGeom>
          <a:ln w="38100">
            <a:solidFill>
              <a:srgbClr val="2ECC71"/>
            </a:solidFill>
          </a:ln>
        </p:spPr>
        <p:txBody>
          <a:bodyPr wrap="square" lIns="0" tIns="0" rIns="0" bIns="0" rtlCol="0"/>
          <a:lstStyle/>
          <a:p>
            <a:endParaRPr>
              <a:latin typeface="+mn-lt"/>
            </a:endParaRPr>
          </a:p>
        </p:txBody>
      </p:sp>
      <p:sp>
        <p:nvSpPr>
          <p:cNvPr id="8" name="object 2">
            <a:extLst>
              <a:ext uri="{FF2B5EF4-FFF2-40B4-BE49-F238E27FC236}">
                <a16:creationId xmlns="" xmlns:a16="http://schemas.microsoft.com/office/drawing/2014/main" id="{E540DF68-3F65-4B1F-B679-204D069EFA20}"/>
              </a:ext>
            </a:extLst>
          </p:cNvPr>
          <p:cNvSpPr/>
          <p:nvPr/>
        </p:nvSpPr>
        <p:spPr>
          <a:xfrm>
            <a:off x="647700" y="2880362"/>
            <a:ext cx="2095500" cy="64829"/>
          </a:xfrm>
          <a:custGeom>
            <a:avLst/>
            <a:gdLst/>
            <a:ahLst/>
            <a:cxnLst/>
            <a:rect l="l" t="t" r="r" b="b"/>
            <a:pathLst>
              <a:path w="5854700">
                <a:moveTo>
                  <a:pt x="5854192" y="0"/>
                </a:moveTo>
                <a:lnTo>
                  <a:pt x="0" y="0"/>
                </a:lnTo>
              </a:path>
            </a:pathLst>
          </a:custGeom>
          <a:ln w="38100">
            <a:solidFill>
              <a:srgbClr val="2ECC71"/>
            </a:solidFill>
          </a:ln>
        </p:spPr>
        <p:txBody>
          <a:bodyPr wrap="square" lIns="0" tIns="0" rIns="0" bIns="0" rtlCol="0"/>
          <a:lstStyle/>
          <a:p>
            <a:endParaRPr>
              <a:latin typeface="+mn-lt"/>
            </a:endParaRPr>
          </a:p>
        </p:txBody>
      </p:sp>
      <p:sp>
        <p:nvSpPr>
          <p:cNvPr id="9" name="object 2">
            <a:extLst>
              <a:ext uri="{FF2B5EF4-FFF2-40B4-BE49-F238E27FC236}">
                <a16:creationId xmlns="" xmlns:a16="http://schemas.microsoft.com/office/drawing/2014/main" id="{38B6325B-0FC6-4DBD-9300-9F0483FBE93F}"/>
              </a:ext>
            </a:extLst>
          </p:cNvPr>
          <p:cNvSpPr/>
          <p:nvPr/>
        </p:nvSpPr>
        <p:spPr>
          <a:xfrm flipV="1">
            <a:off x="647700" y="4754881"/>
            <a:ext cx="2527734" cy="45719"/>
          </a:xfrm>
          <a:custGeom>
            <a:avLst/>
            <a:gdLst/>
            <a:ahLst/>
            <a:cxnLst/>
            <a:rect l="l" t="t" r="r" b="b"/>
            <a:pathLst>
              <a:path w="5854700">
                <a:moveTo>
                  <a:pt x="5854192" y="0"/>
                </a:moveTo>
                <a:lnTo>
                  <a:pt x="0" y="0"/>
                </a:lnTo>
              </a:path>
            </a:pathLst>
          </a:custGeom>
          <a:ln w="38100">
            <a:solidFill>
              <a:srgbClr val="2ECC71"/>
            </a:solidFill>
          </a:ln>
        </p:spPr>
        <p:txBody>
          <a:bodyPr wrap="square" lIns="0" tIns="0" rIns="0" bIns="0" rtlCol="0"/>
          <a:lstStyle/>
          <a:p>
            <a:endParaRPr>
              <a:latin typeface="+mn-lt"/>
            </a:endParaRPr>
          </a:p>
        </p:txBody>
      </p:sp>
      <p:sp>
        <p:nvSpPr>
          <p:cNvPr id="10" name="TextBox 9">
            <a:extLst>
              <a:ext uri="{FF2B5EF4-FFF2-40B4-BE49-F238E27FC236}">
                <a16:creationId xmlns="" xmlns:a16="http://schemas.microsoft.com/office/drawing/2014/main" id="{9A10FAED-185A-4F5F-83F2-71338F57A167}"/>
              </a:ext>
            </a:extLst>
          </p:cNvPr>
          <p:cNvSpPr txBox="1"/>
          <p:nvPr/>
        </p:nvSpPr>
        <p:spPr>
          <a:xfrm>
            <a:off x="1932467" y="666885"/>
            <a:ext cx="789832" cy="400110"/>
          </a:xfrm>
          <a:prstGeom prst="rect">
            <a:avLst/>
          </a:prstGeom>
          <a:noFill/>
        </p:spPr>
        <p:txBody>
          <a:bodyPr wrap="none" rtlCol="0">
            <a:spAutoFit/>
          </a:bodyPr>
          <a:lstStyle/>
          <a:p>
            <a:r>
              <a:rPr lang="en-US" sz="2000" b="0" dirty="0">
                <a:solidFill>
                  <a:schemeClr val="accent6"/>
                </a:solidFill>
                <a:latin typeface="+mn-lt"/>
              </a:rPr>
              <a:t>Entity</a:t>
            </a:r>
          </a:p>
        </p:txBody>
      </p:sp>
      <p:sp>
        <p:nvSpPr>
          <p:cNvPr id="11" name="TextBox 10">
            <a:extLst>
              <a:ext uri="{FF2B5EF4-FFF2-40B4-BE49-F238E27FC236}">
                <a16:creationId xmlns="" xmlns:a16="http://schemas.microsoft.com/office/drawing/2014/main" id="{922C32C8-F7EA-4648-A87C-CB1BE210A29D}"/>
              </a:ext>
            </a:extLst>
          </p:cNvPr>
          <p:cNvSpPr txBox="1"/>
          <p:nvPr/>
        </p:nvSpPr>
        <p:spPr>
          <a:xfrm>
            <a:off x="3175434" y="4484193"/>
            <a:ext cx="789832" cy="400110"/>
          </a:xfrm>
          <a:prstGeom prst="rect">
            <a:avLst/>
          </a:prstGeom>
          <a:noFill/>
        </p:spPr>
        <p:txBody>
          <a:bodyPr wrap="none" rtlCol="0">
            <a:spAutoFit/>
          </a:bodyPr>
          <a:lstStyle/>
          <a:p>
            <a:r>
              <a:rPr lang="en-US" sz="2000" b="0" dirty="0">
                <a:solidFill>
                  <a:schemeClr val="accent6"/>
                </a:solidFill>
                <a:latin typeface="+mn-lt"/>
              </a:rPr>
              <a:t>Entity</a:t>
            </a:r>
          </a:p>
        </p:txBody>
      </p:sp>
      <p:sp>
        <p:nvSpPr>
          <p:cNvPr id="12" name="TextBox 11">
            <a:extLst>
              <a:ext uri="{FF2B5EF4-FFF2-40B4-BE49-F238E27FC236}">
                <a16:creationId xmlns="" xmlns:a16="http://schemas.microsoft.com/office/drawing/2014/main" id="{0A3D8F7A-E286-4AA3-97F9-C39EFA508359}"/>
              </a:ext>
            </a:extLst>
          </p:cNvPr>
          <p:cNvSpPr txBox="1"/>
          <p:nvPr/>
        </p:nvSpPr>
        <p:spPr>
          <a:xfrm>
            <a:off x="2795758" y="2592163"/>
            <a:ext cx="789832" cy="400110"/>
          </a:xfrm>
          <a:prstGeom prst="rect">
            <a:avLst/>
          </a:prstGeom>
          <a:noFill/>
        </p:spPr>
        <p:txBody>
          <a:bodyPr wrap="none" rtlCol="0">
            <a:spAutoFit/>
          </a:bodyPr>
          <a:lstStyle/>
          <a:p>
            <a:r>
              <a:rPr lang="en-US" sz="2000" b="0" dirty="0">
                <a:solidFill>
                  <a:schemeClr val="accent6"/>
                </a:solidFill>
                <a:latin typeface="+mn-lt"/>
              </a:rPr>
              <a:t>Entity</a:t>
            </a:r>
          </a:p>
        </p:txBody>
      </p:sp>
      <p:sp>
        <p:nvSpPr>
          <p:cNvPr id="13" name="Rectangle 12">
            <a:extLst>
              <a:ext uri="{FF2B5EF4-FFF2-40B4-BE49-F238E27FC236}">
                <a16:creationId xmlns="" xmlns:a16="http://schemas.microsoft.com/office/drawing/2014/main" id="{D5C606EF-52CA-4ADA-AD03-A56C06F8554D}"/>
              </a:ext>
            </a:extLst>
          </p:cNvPr>
          <p:cNvSpPr/>
          <p:nvPr/>
        </p:nvSpPr>
        <p:spPr>
          <a:xfrm>
            <a:off x="4931066" y="2057400"/>
            <a:ext cx="1164934" cy="400110"/>
          </a:xfrm>
          <a:prstGeom prst="rect">
            <a:avLst/>
          </a:prstGeom>
        </p:spPr>
        <p:txBody>
          <a:bodyPr wrap="none">
            <a:spAutoFit/>
          </a:bodyPr>
          <a:lstStyle/>
          <a:p>
            <a:r>
              <a:rPr lang="en-US" sz="2000" b="0" dirty="0">
                <a:solidFill>
                  <a:schemeClr val="accent6"/>
                </a:solidFill>
                <a:latin typeface="+mn-lt"/>
              </a:rPr>
              <a:t>Identities</a:t>
            </a:r>
          </a:p>
        </p:txBody>
      </p:sp>
      <p:sp>
        <p:nvSpPr>
          <p:cNvPr id="17" name="Rectangle 16">
            <a:extLst>
              <a:ext uri="{FF2B5EF4-FFF2-40B4-BE49-F238E27FC236}">
                <a16:creationId xmlns="" xmlns:a16="http://schemas.microsoft.com/office/drawing/2014/main" id="{AABDA292-3E8E-1240-91A2-FD6789E9D110}"/>
              </a:ext>
            </a:extLst>
          </p:cNvPr>
          <p:cNvSpPr/>
          <p:nvPr/>
        </p:nvSpPr>
        <p:spPr>
          <a:xfrm>
            <a:off x="4931066" y="3912011"/>
            <a:ext cx="1164934" cy="400110"/>
          </a:xfrm>
          <a:prstGeom prst="rect">
            <a:avLst/>
          </a:prstGeom>
        </p:spPr>
        <p:txBody>
          <a:bodyPr wrap="none">
            <a:spAutoFit/>
          </a:bodyPr>
          <a:lstStyle/>
          <a:p>
            <a:r>
              <a:rPr lang="en-US" sz="2000" b="0" dirty="0">
                <a:solidFill>
                  <a:schemeClr val="accent6"/>
                </a:solidFill>
                <a:latin typeface="+mn-lt"/>
              </a:rPr>
              <a:t>Identities</a:t>
            </a:r>
          </a:p>
        </p:txBody>
      </p:sp>
      <p:sp>
        <p:nvSpPr>
          <p:cNvPr id="18" name="Rectangle 17">
            <a:extLst>
              <a:ext uri="{FF2B5EF4-FFF2-40B4-BE49-F238E27FC236}">
                <a16:creationId xmlns="" xmlns:a16="http://schemas.microsoft.com/office/drawing/2014/main" id="{C35D5B32-DDA2-EA45-A027-B2CC58FCCFA5}"/>
              </a:ext>
            </a:extLst>
          </p:cNvPr>
          <p:cNvSpPr/>
          <p:nvPr/>
        </p:nvSpPr>
        <p:spPr>
          <a:xfrm>
            <a:off x="4931066" y="5813963"/>
            <a:ext cx="1164934" cy="400110"/>
          </a:xfrm>
          <a:prstGeom prst="rect">
            <a:avLst/>
          </a:prstGeom>
        </p:spPr>
        <p:txBody>
          <a:bodyPr wrap="none">
            <a:spAutoFit/>
          </a:bodyPr>
          <a:lstStyle/>
          <a:p>
            <a:r>
              <a:rPr lang="en-US" sz="2000" b="0" dirty="0">
                <a:solidFill>
                  <a:schemeClr val="accent6"/>
                </a:solidFill>
                <a:latin typeface="+mn-lt"/>
              </a:rPr>
              <a:t>Identities</a:t>
            </a:r>
          </a:p>
        </p:txBody>
      </p:sp>
    </p:spTree>
    <p:custDataLst>
      <p:tags r:id="rId1"/>
    </p:custDataLst>
    <p:extLst>
      <p:ext uri="{BB962C8B-B14F-4D97-AF65-F5344CB8AC3E}">
        <p14:creationId xmlns:p14="http://schemas.microsoft.com/office/powerpoint/2010/main" val="336904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1E702DA1-A1D2-C649-B14C-85E454A538E8}"/>
              </a:ext>
            </a:extLst>
          </p:cNvPr>
          <p:cNvSpPr>
            <a:spLocks noGrp="1"/>
          </p:cNvSpPr>
          <p:nvPr>
            <p:ph type="title"/>
          </p:nvPr>
        </p:nvSpPr>
        <p:spPr>
          <a:xfrm>
            <a:off x="1866900" y="3028950"/>
            <a:ext cx="8458200" cy="800100"/>
          </a:xfrm>
        </p:spPr>
        <p:txBody>
          <a:bodyPr/>
          <a:lstStyle/>
          <a:p>
            <a:pPr algn="ctr"/>
            <a:r>
              <a:rPr lang="en-US" sz="4800" dirty="0">
                <a:solidFill>
                  <a:schemeClr val="bg1"/>
                </a:solidFill>
              </a:rPr>
              <a:t>Activating Your SMEs</a:t>
            </a:r>
          </a:p>
        </p:txBody>
      </p:sp>
    </p:spTree>
    <p:custDataLst>
      <p:tags r:id="rId1"/>
    </p:custDataLst>
    <p:extLst>
      <p:ext uri="{BB962C8B-B14F-4D97-AF65-F5344CB8AC3E}">
        <p14:creationId xmlns:p14="http://schemas.microsoft.com/office/powerpoint/2010/main" val="371997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93E83-ACED-49B8-A2EE-454FBE122B98}"/>
              </a:ext>
            </a:extLst>
          </p:cNvPr>
          <p:cNvSpPr>
            <a:spLocks noGrp="1"/>
          </p:cNvSpPr>
          <p:nvPr>
            <p:ph type="title"/>
          </p:nvPr>
        </p:nvSpPr>
        <p:spPr>
          <a:xfrm>
            <a:off x="533400" y="304800"/>
            <a:ext cx="10769600" cy="762000"/>
          </a:xfrm>
        </p:spPr>
        <p:txBody>
          <a:bodyPr/>
          <a:lstStyle/>
          <a:p>
            <a:r>
              <a:rPr lang="en-US" sz="5400" dirty="0">
                <a:latin typeface="Calibri Light" panose="020F0302020204030204" pitchFamily="34" charset="0"/>
                <a:ea typeface="+mn-ea"/>
                <a:cs typeface="Calibri Light" panose="020F0302020204030204" pitchFamily="34" charset="0"/>
              </a:rPr>
              <a:t>What Are Their Street Creds?</a:t>
            </a:r>
          </a:p>
        </p:txBody>
      </p:sp>
      <p:sp>
        <p:nvSpPr>
          <p:cNvPr id="3" name="Content Placeholder 2">
            <a:extLst>
              <a:ext uri="{FF2B5EF4-FFF2-40B4-BE49-F238E27FC236}">
                <a16:creationId xmlns="" xmlns:a16="http://schemas.microsoft.com/office/drawing/2014/main" id="{9A6F8AA1-4661-46AB-9035-42E7BBD12A02}"/>
              </a:ext>
            </a:extLst>
          </p:cNvPr>
          <p:cNvSpPr>
            <a:spLocks noGrp="1"/>
          </p:cNvSpPr>
          <p:nvPr>
            <p:ph idx="1"/>
          </p:nvPr>
        </p:nvSpPr>
        <p:spPr>
          <a:xfrm>
            <a:off x="609600" y="1371600"/>
            <a:ext cx="4800600" cy="4649788"/>
          </a:xfrm>
        </p:spPr>
        <p:txBody>
          <a:bodyPr/>
          <a:lstStyle/>
          <a:p>
            <a:pPr>
              <a:lnSpc>
                <a:spcPct val="100000"/>
              </a:lnSpc>
            </a:pPr>
            <a:r>
              <a:rPr lang="en-US" sz="4000" kern="1200" dirty="0">
                <a:solidFill>
                  <a:schemeClr val="tx1"/>
                </a:solidFill>
              </a:rPr>
              <a:t>academic credentials</a:t>
            </a:r>
          </a:p>
          <a:p>
            <a:pPr>
              <a:lnSpc>
                <a:spcPct val="100000"/>
              </a:lnSpc>
            </a:pPr>
            <a:r>
              <a:rPr lang="en-US" sz="4000" kern="1200" dirty="0">
                <a:solidFill>
                  <a:schemeClr val="tx1"/>
                </a:solidFill>
              </a:rPr>
              <a:t>awards</a:t>
            </a:r>
          </a:p>
          <a:p>
            <a:pPr>
              <a:lnSpc>
                <a:spcPct val="100000"/>
              </a:lnSpc>
            </a:pPr>
            <a:r>
              <a:rPr lang="en-US" sz="4000" kern="1200" dirty="0">
                <a:solidFill>
                  <a:schemeClr val="tx1"/>
                </a:solidFill>
              </a:rPr>
              <a:t>nominations</a:t>
            </a:r>
          </a:p>
          <a:p>
            <a:pPr>
              <a:lnSpc>
                <a:spcPct val="100000"/>
              </a:lnSpc>
            </a:pPr>
            <a:r>
              <a:rPr lang="en-US" sz="4000" kern="1200" dirty="0">
                <a:solidFill>
                  <a:schemeClr val="tx1"/>
                </a:solidFill>
              </a:rPr>
              <a:t>honors</a:t>
            </a:r>
          </a:p>
          <a:p>
            <a:pPr>
              <a:lnSpc>
                <a:spcPct val="100000"/>
              </a:lnSpc>
            </a:pPr>
            <a:r>
              <a:rPr lang="en-US" sz="4000" kern="1200" dirty="0">
                <a:solidFill>
                  <a:schemeClr val="tx1"/>
                </a:solidFill>
              </a:rPr>
              <a:t>recognitions</a:t>
            </a:r>
          </a:p>
          <a:p>
            <a:pPr>
              <a:lnSpc>
                <a:spcPct val="100000"/>
              </a:lnSpc>
            </a:pPr>
            <a:r>
              <a:rPr lang="en-US" sz="4000" kern="1200" dirty="0">
                <a:solidFill>
                  <a:schemeClr val="tx1"/>
                </a:solidFill>
              </a:rPr>
              <a:t>patents</a:t>
            </a:r>
          </a:p>
          <a:p>
            <a:pPr>
              <a:lnSpc>
                <a:spcPct val="100000"/>
              </a:lnSpc>
            </a:pPr>
            <a:r>
              <a:rPr lang="en-US" sz="4000" kern="1200" dirty="0">
                <a:solidFill>
                  <a:schemeClr val="tx1"/>
                </a:solidFill>
              </a:rPr>
              <a:t>citations</a:t>
            </a:r>
          </a:p>
          <a:p>
            <a:endParaRPr lang="en-US" sz="3600" b="1" dirty="0"/>
          </a:p>
        </p:txBody>
      </p:sp>
      <p:pic>
        <p:nvPicPr>
          <p:cNvPr id="5" name="Picture 4">
            <a:extLst>
              <a:ext uri="{FF2B5EF4-FFF2-40B4-BE49-F238E27FC236}">
                <a16:creationId xmlns="" xmlns:a16="http://schemas.microsoft.com/office/drawing/2014/main" id="{8B4390A1-DC21-40A1-8367-A08AF8AA1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2276475"/>
            <a:ext cx="3057525" cy="3057525"/>
          </a:xfrm>
          <a:prstGeom prst="rect">
            <a:avLst/>
          </a:prstGeom>
          <a:ln>
            <a:solidFill>
              <a:srgbClr val="576775"/>
            </a:solidFill>
          </a:ln>
        </p:spPr>
      </p:pic>
    </p:spTree>
    <p:custDataLst>
      <p:tags r:id="rId1"/>
    </p:custDataLst>
    <p:extLst>
      <p:ext uri="{BB962C8B-B14F-4D97-AF65-F5344CB8AC3E}">
        <p14:creationId xmlns:p14="http://schemas.microsoft.com/office/powerpoint/2010/main" val="1257915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F3D92D-73F6-4D4C-B4FA-4DE3F0C1D8FB}"/>
              </a:ext>
            </a:extLst>
          </p:cNvPr>
          <p:cNvSpPr>
            <a:spLocks noGrp="1"/>
          </p:cNvSpPr>
          <p:nvPr>
            <p:ph type="title"/>
          </p:nvPr>
        </p:nvSpPr>
        <p:spPr>
          <a:xfrm>
            <a:off x="1891903" y="3056582"/>
            <a:ext cx="8408194" cy="744836"/>
          </a:xfrm>
        </p:spPr>
        <p:txBody>
          <a:bodyPr vert="horz" wrap="square" lIns="91440" tIns="45720" rIns="91440" bIns="45720" numCol="1" rtlCol="0" anchor="ctr" anchorCtr="0" compatLnSpc="1">
            <a:prstTxWarp prst="textNoShape">
              <a:avLst/>
            </a:prstTxWarp>
            <a:noAutofit/>
          </a:bodyPr>
          <a:lstStyle/>
          <a:p>
            <a:pPr algn="ctr" rtl="0">
              <a:lnSpc>
                <a:spcPct val="90000"/>
              </a:lnSpc>
              <a:spcBef>
                <a:spcPct val="0"/>
              </a:spcBef>
            </a:pPr>
            <a:r>
              <a:rPr lang="en-US" sz="5400" kern="1200" dirty="0">
                <a:solidFill>
                  <a:schemeClr val="bg1"/>
                </a:solidFill>
                <a:ea typeface="+mn-ea"/>
                <a:cs typeface="+mn-cs"/>
              </a:rPr>
              <a:t>identities and their content</a:t>
            </a:r>
          </a:p>
        </p:txBody>
      </p:sp>
    </p:spTree>
    <p:custDataLst>
      <p:tags r:id="rId1"/>
    </p:custDataLst>
    <p:extLst>
      <p:ext uri="{BB962C8B-B14F-4D97-AF65-F5344CB8AC3E}">
        <p14:creationId xmlns:p14="http://schemas.microsoft.com/office/powerpoint/2010/main" val="355469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57C07B-5FAB-4293-AF94-CE329DB3AD5D}"/>
              </a:ext>
            </a:extLst>
          </p:cNvPr>
          <p:cNvSpPr>
            <a:spLocks noGrp="1"/>
          </p:cNvSpPr>
          <p:nvPr>
            <p:ph type="title"/>
          </p:nvPr>
        </p:nvSpPr>
        <p:spPr>
          <a:xfrm>
            <a:off x="543917" y="533400"/>
            <a:ext cx="9285883" cy="738664"/>
          </a:xfrm>
        </p:spPr>
        <p:txBody>
          <a:bodyPr/>
          <a:lstStyle/>
          <a:p>
            <a:r>
              <a:rPr lang="en-US" sz="5400" dirty="0">
                <a:latin typeface="Calibri Light" panose="020F0302020204030204" pitchFamily="34" charset="0"/>
                <a:cs typeface="Calibri Light" panose="020F0302020204030204" pitchFamily="34" charset="0"/>
              </a:rPr>
              <a:t>Social: Case Study</a:t>
            </a:r>
          </a:p>
        </p:txBody>
      </p:sp>
      <p:sp>
        <p:nvSpPr>
          <p:cNvPr id="4" name="Rectangle 3">
            <a:extLst>
              <a:ext uri="{FF2B5EF4-FFF2-40B4-BE49-F238E27FC236}">
                <a16:creationId xmlns="" xmlns:a16="http://schemas.microsoft.com/office/drawing/2014/main" id="{8881D3F5-F691-452C-A761-1DEA3B94AA5D}"/>
              </a:ext>
            </a:extLst>
          </p:cNvPr>
          <p:cNvSpPr/>
          <p:nvPr/>
        </p:nvSpPr>
        <p:spPr>
          <a:xfrm>
            <a:off x="533400" y="1524000"/>
            <a:ext cx="6096000" cy="4893647"/>
          </a:xfrm>
          <a:prstGeom prst="rect">
            <a:avLst/>
          </a:prstGeom>
        </p:spPr>
        <p:txBody>
          <a:bodyPr wrap="square">
            <a:spAutoFit/>
          </a:bodyPr>
          <a:lstStyle/>
          <a:p>
            <a:r>
              <a:rPr lang="en-US" b="0" dirty="0">
                <a:solidFill>
                  <a:schemeClr val="bg1">
                    <a:lumMod val="50000"/>
                  </a:schemeClr>
                </a:solidFill>
                <a:latin typeface="+mn-lt"/>
              </a:rPr>
              <a:t>Cognizant's </a:t>
            </a:r>
            <a:r>
              <a:rPr lang="en-US" b="0" dirty="0">
                <a:solidFill>
                  <a:schemeClr val="accent1"/>
                </a:solidFill>
                <a:latin typeface="+mn-lt"/>
              </a:rPr>
              <a:t>Ben </a:t>
            </a:r>
            <a:r>
              <a:rPr lang="en-US" b="0" dirty="0" err="1">
                <a:solidFill>
                  <a:schemeClr val="accent1"/>
                </a:solidFill>
                <a:latin typeface="+mn-lt"/>
              </a:rPr>
              <a:t>Pring</a:t>
            </a:r>
            <a:r>
              <a:rPr lang="en-US" b="0" dirty="0">
                <a:solidFill>
                  <a:schemeClr val="bg1">
                    <a:lumMod val="50000"/>
                  </a:schemeClr>
                </a:solidFill>
                <a:latin typeface="+mn-lt"/>
              </a:rPr>
              <a:t>: Author of "What To Do When Machines Do Everything: How to Get Ahead in a World of AI, Algorithms, Bots, and Big Data"</a:t>
            </a:r>
          </a:p>
          <a:p>
            <a:endParaRPr lang="en-US" b="0" dirty="0">
              <a:solidFill>
                <a:schemeClr val="bg1">
                  <a:lumMod val="50000"/>
                </a:schemeClr>
              </a:solidFill>
              <a:latin typeface="+mn-lt"/>
            </a:endParaRPr>
          </a:p>
          <a:p>
            <a:r>
              <a:rPr lang="en-US" b="0" dirty="0">
                <a:solidFill>
                  <a:schemeClr val="bg1">
                    <a:lumMod val="50000"/>
                  </a:schemeClr>
                </a:solidFill>
                <a:latin typeface="+mn-lt"/>
              </a:rPr>
              <a:t>Cognizant built off the momentum of </a:t>
            </a:r>
            <a:r>
              <a:rPr lang="en-US" b="0" dirty="0">
                <a:solidFill>
                  <a:schemeClr val="accent1"/>
                </a:solidFill>
                <a:latin typeface="+mn-lt"/>
              </a:rPr>
              <a:t>Ben </a:t>
            </a:r>
            <a:r>
              <a:rPr lang="en-US" b="0" dirty="0" err="1">
                <a:solidFill>
                  <a:schemeClr val="accent1"/>
                </a:solidFill>
                <a:latin typeface="+mn-lt"/>
              </a:rPr>
              <a:t>Pring's</a:t>
            </a:r>
            <a:r>
              <a:rPr lang="en-US" b="0" dirty="0">
                <a:solidFill>
                  <a:schemeClr val="accent1"/>
                </a:solidFill>
                <a:latin typeface="+mn-lt"/>
              </a:rPr>
              <a:t> expertise</a:t>
            </a:r>
            <a:r>
              <a:rPr lang="en-US" b="0" dirty="0">
                <a:solidFill>
                  <a:schemeClr val="bg1">
                    <a:lumMod val="50000"/>
                  </a:schemeClr>
                </a:solidFill>
                <a:latin typeface="+mn-lt"/>
              </a:rPr>
              <a:t> by creating a </a:t>
            </a:r>
            <a:r>
              <a:rPr lang="en-US" b="0" dirty="0">
                <a:solidFill>
                  <a:schemeClr val="accent1"/>
                </a:solidFill>
                <a:latin typeface="+mn-lt"/>
              </a:rPr>
              <a:t>pillar theme</a:t>
            </a:r>
            <a:r>
              <a:rPr lang="en-US" b="0" dirty="0">
                <a:solidFill>
                  <a:schemeClr val="bg1">
                    <a:lumMod val="50000"/>
                  </a:schemeClr>
                </a:solidFill>
                <a:latin typeface="+mn-lt"/>
              </a:rPr>
              <a:t> of their business around </a:t>
            </a:r>
            <a:r>
              <a:rPr lang="en-US" b="0" dirty="0">
                <a:solidFill>
                  <a:schemeClr val="accent1"/>
                </a:solidFill>
                <a:latin typeface="+mn-lt"/>
              </a:rPr>
              <a:t>his subject</a:t>
            </a:r>
            <a:r>
              <a:rPr lang="en-US" b="0" dirty="0">
                <a:solidFill>
                  <a:schemeClr val="bg1">
                    <a:lumMod val="50000"/>
                  </a:schemeClr>
                </a:solidFill>
                <a:latin typeface="+mn-lt"/>
              </a:rPr>
              <a:t> with </a:t>
            </a:r>
            <a:r>
              <a:rPr lang="en-US" b="0" dirty="0">
                <a:solidFill>
                  <a:schemeClr val="accent1"/>
                </a:solidFill>
                <a:latin typeface="+mn-lt"/>
              </a:rPr>
              <a:t>their think tank </a:t>
            </a:r>
            <a:r>
              <a:rPr lang="en-US" b="0" dirty="0">
                <a:solidFill>
                  <a:schemeClr val="bg1">
                    <a:lumMod val="50000"/>
                  </a:schemeClr>
                </a:solidFill>
                <a:latin typeface="+mn-lt"/>
              </a:rPr>
              <a:t>"Center for Future of Work.”</a:t>
            </a:r>
          </a:p>
          <a:p>
            <a:endParaRPr lang="en-US" dirty="0">
              <a:latin typeface="+mn-lt"/>
            </a:endParaRPr>
          </a:p>
          <a:p>
            <a:r>
              <a:rPr lang="en-US" b="0" dirty="0">
                <a:solidFill>
                  <a:schemeClr val="bg1">
                    <a:lumMod val="50000"/>
                  </a:schemeClr>
                </a:solidFill>
                <a:latin typeface="+mn-lt"/>
              </a:rPr>
              <a:t>hashtag for this theme/campaign is </a:t>
            </a:r>
            <a:r>
              <a:rPr lang="en-US" dirty="0">
                <a:solidFill>
                  <a:schemeClr val="accent1"/>
                </a:solidFill>
                <a:latin typeface="+mn-lt"/>
              </a:rPr>
              <a:t>#</a:t>
            </a:r>
            <a:r>
              <a:rPr lang="en-US" dirty="0" err="1">
                <a:solidFill>
                  <a:schemeClr val="accent1"/>
                </a:solidFill>
                <a:latin typeface="+mn-lt"/>
              </a:rPr>
              <a:t>FutureofWork</a:t>
            </a:r>
            <a:endParaRPr lang="en-US" dirty="0">
              <a:latin typeface="+mn-lt"/>
            </a:endParaRPr>
          </a:p>
          <a:p>
            <a:endParaRPr lang="en-US" b="0" dirty="0">
              <a:solidFill>
                <a:schemeClr val="bg1">
                  <a:lumMod val="50000"/>
                </a:schemeClr>
              </a:solidFill>
              <a:latin typeface="+mn-lt"/>
            </a:endParaRPr>
          </a:p>
        </p:txBody>
      </p:sp>
      <p:pic>
        <p:nvPicPr>
          <p:cNvPr id="5" name="Picture 4">
            <a:extLst>
              <a:ext uri="{FF2B5EF4-FFF2-40B4-BE49-F238E27FC236}">
                <a16:creationId xmlns="" xmlns:a16="http://schemas.microsoft.com/office/drawing/2014/main" id="{56E62036-CBD6-477C-B868-F653B6C56662}"/>
              </a:ext>
            </a:extLst>
          </p:cNvPr>
          <p:cNvPicPr>
            <a:picLocks noChangeAspect="1"/>
          </p:cNvPicPr>
          <p:nvPr/>
        </p:nvPicPr>
        <p:blipFill>
          <a:blip r:embed="rId3"/>
          <a:stretch>
            <a:fillRect/>
          </a:stretch>
        </p:blipFill>
        <p:spPr>
          <a:xfrm>
            <a:off x="6705600" y="1752600"/>
            <a:ext cx="5094097" cy="3957859"/>
          </a:xfrm>
          <a:prstGeom prst="rect">
            <a:avLst/>
          </a:prstGeom>
          <a:ln>
            <a:solidFill>
              <a:srgbClr val="576775"/>
            </a:solidFill>
          </a:ln>
          <a:effectLst/>
        </p:spPr>
      </p:pic>
    </p:spTree>
    <p:custDataLst>
      <p:tags r:id="rId1"/>
    </p:custDataLst>
    <p:extLst>
      <p:ext uri="{BB962C8B-B14F-4D97-AF65-F5344CB8AC3E}">
        <p14:creationId xmlns:p14="http://schemas.microsoft.com/office/powerpoint/2010/main" val="402275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0769600" cy="762000"/>
          </a:xfrm>
        </p:spPr>
        <p:txBody>
          <a:bodyPr/>
          <a:lstStyle/>
          <a:p>
            <a:r>
              <a:rPr lang="en-US" sz="5400" dirty="0">
                <a:latin typeface="Calibri Light" panose="020F0302020204030204" pitchFamily="34" charset="0"/>
              </a:rPr>
              <a:t>Your Speakers</a:t>
            </a:r>
          </a:p>
        </p:txBody>
      </p:sp>
      <p:sp>
        <p:nvSpPr>
          <p:cNvPr id="4" name="Rectangle 3">
            <a:extLst>
              <a:ext uri="{FF2B5EF4-FFF2-40B4-BE49-F238E27FC236}">
                <a16:creationId xmlns="" xmlns:a16="http://schemas.microsoft.com/office/drawing/2014/main" id="{C6EDC7C6-971B-5344-8C42-2A4E79E180AB}"/>
              </a:ext>
            </a:extLst>
          </p:cNvPr>
          <p:cNvSpPr/>
          <p:nvPr/>
        </p:nvSpPr>
        <p:spPr>
          <a:xfrm>
            <a:off x="1597728" y="4025045"/>
            <a:ext cx="2922290" cy="1380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67271" y="4781389"/>
            <a:ext cx="2773000" cy="646331"/>
          </a:xfrm>
          <a:prstGeom prst="rect">
            <a:avLst/>
          </a:prstGeom>
          <a:noFill/>
        </p:spPr>
        <p:txBody>
          <a:bodyPr wrap="square" rtlCol="0">
            <a:spAutoFit/>
          </a:bodyPr>
          <a:lstStyle/>
          <a:p>
            <a:pPr algn="ctr"/>
            <a:r>
              <a:rPr lang="en-US" sz="1800" b="1" dirty="0">
                <a:solidFill>
                  <a:schemeClr val="bg1"/>
                </a:solidFill>
              </a:rPr>
              <a:t>Erik Newton</a:t>
            </a:r>
          </a:p>
          <a:p>
            <a:pPr algn="ctr"/>
            <a:endParaRPr lang="en-US" sz="1800" dirty="0">
              <a:solidFill>
                <a:schemeClr val="bg1"/>
              </a:solidFill>
            </a:endParaRPr>
          </a:p>
        </p:txBody>
      </p:sp>
      <p:pic>
        <p:nvPicPr>
          <p:cNvPr id="6" name="Picture 3" descr="C:\Users\enewton\Pictures\Erik Crop webin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600200"/>
            <a:ext cx="2919818" cy="3048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enewton\Dropbox (BrightEdge)\brightedge\demand generation\Creative\Logos\be_logo@4x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319" y="5601113"/>
            <a:ext cx="2024745" cy="3615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C6EDC7C6-971B-5344-8C42-2A4E79E180AB}"/>
              </a:ext>
            </a:extLst>
          </p:cNvPr>
          <p:cNvSpPr/>
          <p:nvPr/>
        </p:nvSpPr>
        <p:spPr>
          <a:xfrm>
            <a:off x="7045658" y="4010792"/>
            <a:ext cx="2922290" cy="1380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15201" y="4767136"/>
            <a:ext cx="2773000" cy="646331"/>
          </a:xfrm>
          <a:prstGeom prst="rect">
            <a:avLst/>
          </a:prstGeom>
          <a:noFill/>
        </p:spPr>
        <p:txBody>
          <a:bodyPr wrap="square" rtlCol="0">
            <a:spAutoFit/>
          </a:bodyPr>
          <a:lstStyle/>
          <a:p>
            <a:pPr algn="ctr"/>
            <a:r>
              <a:rPr lang="en-US" sz="1800" dirty="0">
                <a:solidFill>
                  <a:schemeClr val="bg1"/>
                </a:solidFill>
              </a:rPr>
              <a:t>Jeff Selig</a:t>
            </a:r>
            <a:endParaRPr lang="en-US" sz="1800" b="1" dirty="0">
              <a:solidFill>
                <a:schemeClr val="bg1"/>
              </a:solidFill>
            </a:endParaRPr>
          </a:p>
          <a:p>
            <a:pPr algn="ctr"/>
            <a:endParaRPr lang="en-US" sz="1800" dirty="0">
              <a:solidFill>
                <a:schemeClr val="bg1"/>
              </a:solidFill>
            </a:endParaRPr>
          </a:p>
        </p:txBody>
      </p:sp>
      <p:sp>
        <p:nvSpPr>
          <p:cNvPr id="12" name="AutoShape 2" descr="Overdr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Overdr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Jeff Sel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730298"/>
            <a:ext cx="2957547" cy="29575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2197" y="5638800"/>
            <a:ext cx="1992803" cy="304826"/>
          </a:xfrm>
          <a:prstGeom prst="rect">
            <a:avLst/>
          </a:prstGeom>
        </p:spPr>
      </p:pic>
    </p:spTree>
    <p:custDataLst>
      <p:tags r:id="rId1"/>
    </p:custDataLst>
    <p:extLst>
      <p:ext uri="{BB962C8B-B14F-4D97-AF65-F5344CB8AC3E}">
        <p14:creationId xmlns:p14="http://schemas.microsoft.com/office/powerpoint/2010/main" val="2424010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881D3F5-F691-452C-A761-1DEA3B94AA5D}"/>
              </a:ext>
            </a:extLst>
          </p:cNvPr>
          <p:cNvSpPr/>
          <p:nvPr/>
        </p:nvSpPr>
        <p:spPr>
          <a:xfrm>
            <a:off x="533400" y="1600200"/>
            <a:ext cx="6019800" cy="4524315"/>
          </a:xfrm>
          <a:prstGeom prst="rect">
            <a:avLst/>
          </a:prstGeom>
        </p:spPr>
        <p:txBody>
          <a:bodyPr wrap="square">
            <a:spAutoFit/>
          </a:bodyPr>
          <a:lstStyle/>
          <a:p>
            <a:r>
              <a:rPr lang="en-US" b="0" dirty="0">
                <a:solidFill>
                  <a:schemeClr val="bg1">
                    <a:lumMod val="50000"/>
                  </a:schemeClr>
                </a:solidFill>
                <a:latin typeface="+mn-lt"/>
              </a:rPr>
              <a:t>they </a:t>
            </a:r>
            <a:r>
              <a:rPr lang="en-US" b="0" dirty="0">
                <a:solidFill>
                  <a:schemeClr val="accent1"/>
                </a:solidFill>
                <a:latin typeface="+mn-lt"/>
              </a:rPr>
              <a:t>promote his book and speaking events</a:t>
            </a:r>
            <a:r>
              <a:rPr lang="en-US" b="0" dirty="0">
                <a:solidFill>
                  <a:schemeClr val="bg1">
                    <a:lumMod val="50000"/>
                  </a:schemeClr>
                </a:solidFill>
                <a:latin typeface="+mn-lt"/>
              </a:rPr>
              <a:t> through social, tying posts both back to the </a:t>
            </a:r>
            <a:r>
              <a:rPr lang="en-US" b="0" dirty="0">
                <a:solidFill>
                  <a:schemeClr val="accent1"/>
                </a:solidFill>
                <a:latin typeface="+mn-lt"/>
              </a:rPr>
              <a:t>pillar theme </a:t>
            </a:r>
            <a:r>
              <a:rPr lang="en-US" b="0" dirty="0">
                <a:solidFill>
                  <a:schemeClr val="bg1">
                    <a:lumMod val="50000"/>
                  </a:schemeClr>
                </a:solidFill>
                <a:latin typeface="+mn-lt"/>
              </a:rPr>
              <a:t>of automation and artificial intelligence helping create jobs, and </a:t>
            </a:r>
            <a:r>
              <a:rPr lang="en-US" b="0" dirty="0">
                <a:solidFill>
                  <a:schemeClr val="accent1"/>
                </a:solidFill>
                <a:latin typeface="+mn-lt"/>
              </a:rPr>
              <a:t>Ben's expertise </a:t>
            </a:r>
            <a:r>
              <a:rPr lang="en-US" b="0" dirty="0">
                <a:solidFill>
                  <a:schemeClr val="bg1">
                    <a:lumMod val="50000"/>
                  </a:schemeClr>
                </a:solidFill>
                <a:latin typeface="+mn-lt"/>
              </a:rPr>
              <a:t>in this arena </a:t>
            </a:r>
          </a:p>
          <a:p>
            <a:endParaRPr lang="en-US" b="0" dirty="0">
              <a:solidFill>
                <a:schemeClr val="bg1">
                  <a:lumMod val="50000"/>
                </a:schemeClr>
              </a:solidFill>
              <a:latin typeface="+mn-lt"/>
            </a:endParaRPr>
          </a:p>
          <a:p>
            <a:r>
              <a:rPr lang="en-US" b="0" dirty="0">
                <a:solidFill>
                  <a:schemeClr val="bg1">
                    <a:lumMod val="50000"/>
                  </a:schemeClr>
                </a:solidFill>
                <a:latin typeface="+mn-lt"/>
              </a:rPr>
              <a:t>the </a:t>
            </a:r>
            <a:r>
              <a:rPr lang="en-US" b="0" dirty="0">
                <a:solidFill>
                  <a:schemeClr val="bg1">
                    <a:lumMod val="50000"/>
                  </a:schemeClr>
                </a:solidFill>
                <a:latin typeface="+mn-lt"/>
                <a:hlinkClick r:id="rId3">
                  <a:extLst>
                    <a:ext uri="{A12FA001-AC4F-418D-AE19-62706E023703}">
                      <ahyp:hlinkClr xmlns="" xmlns:ahyp="http://schemas.microsoft.com/office/drawing/2018/hyperlinkcolor" val="tx"/>
                    </a:ext>
                  </a:extLst>
                </a:hlinkClick>
              </a:rPr>
              <a:t>Future of Work </a:t>
            </a:r>
            <a:r>
              <a:rPr lang="en-US" b="0" dirty="0">
                <a:solidFill>
                  <a:schemeClr val="accent1"/>
                </a:solidFill>
                <a:latin typeface="+mn-lt"/>
                <a:hlinkClick r:id="rId3">
                  <a:extLst>
                    <a:ext uri="{A12FA001-AC4F-418D-AE19-62706E023703}">
                      <ahyp:hlinkClr xmlns="" xmlns:ahyp="http://schemas.microsoft.com/office/drawing/2018/hyperlinkcolor" val="tx"/>
                    </a:ext>
                  </a:extLst>
                </a:hlinkClick>
              </a:rPr>
              <a:t>blog</a:t>
            </a:r>
            <a:r>
              <a:rPr lang="en-US" b="0" dirty="0">
                <a:solidFill>
                  <a:schemeClr val="bg1">
                    <a:lumMod val="50000"/>
                  </a:schemeClr>
                </a:solidFill>
                <a:latin typeface="+mn-lt"/>
              </a:rPr>
              <a:t>, built around his subject matter expertise, has been </a:t>
            </a:r>
            <a:r>
              <a:rPr lang="en-US" b="0" dirty="0">
                <a:solidFill>
                  <a:schemeClr val="accent1"/>
                </a:solidFill>
                <a:latin typeface="+mn-lt"/>
              </a:rPr>
              <a:t>expanded</a:t>
            </a:r>
            <a:r>
              <a:rPr lang="en-US" b="0" dirty="0">
                <a:solidFill>
                  <a:schemeClr val="bg1">
                    <a:lumMod val="50000"/>
                  </a:schemeClr>
                </a:solidFill>
                <a:latin typeface="+mn-lt"/>
              </a:rPr>
              <a:t> out to </a:t>
            </a:r>
            <a:r>
              <a:rPr lang="en-US" b="0" dirty="0">
                <a:solidFill>
                  <a:schemeClr val="accent1"/>
                </a:solidFill>
                <a:latin typeface="+mn-lt"/>
              </a:rPr>
              <a:t>include lesser known experts</a:t>
            </a:r>
            <a:r>
              <a:rPr lang="en-US" b="0" dirty="0">
                <a:solidFill>
                  <a:schemeClr val="bg1">
                    <a:lumMod val="50000"/>
                  </a:schemeClr>
                </a:solidFill>
                <a:latin typeface="+mn-lt"/>
              </a:rPr>
              <a:t>, who then write summaries or larger content pieces with </a:t>
            </a:r>
            <a:r>
              <a:rPr lang="en-US" b="0" dirty="0">
                <a:solidFill>
                  <a:schemeClr val="accent1"/>
                </a:solidFill>
                <a:latin typeface="+mn-lt"/>
              </a:rPr>
              <a:t>similar names and themes</a:t>
            </a:r>
            <a:r>
              <a:rPr lang="en-US" b="0" dirty="0">
                <a:solidFill>
                  <a:schemeClr val="bg1">
                    <a:lumMod val="50000"/>
                  </a:schemeClr>
                </a:solidFill>
                <a:latin typeface="+mn-lt"/>
              </a:rPr>
              <a:t> to Ben's book </a:t>
            </a:r>
          </a:p>
          <a:p>
            <a:endParaRPr lang="en-US" dirty="0">
              <a:latin typeface="Barlow Light" panose="00000400000000000000" pitchFamily="50" charset="0"/>
            </a:endParaRPr>
          </a:p>
        </p:txBody>
      </p:sp>
      <p:pic>
        <p:nvPicPr>
          <p:cNvPr id="6" name="Picture 5">
            <a:extLst>
              <a:ext uri="{FF2B5EF4-FFF2-40B4-BE49-F238E27FC236}">
                <a16:creationId xmlns="" xmlns:a16="http://schemas.microsoft.com/office/drawing/2014/main" id="{52D66C98-94BD-48BF-8EFA-452E951ED3D2}"/>
              </a:ext>
            </a:extLst>
          </p:cNvPr>
          <p:cNvPicPr>
            <a:picLocks noChangeAspect="1"/>
          </p:cNvPicPr>
          <p:nvPr/>
        </p:nvPicPr>
        <p:blipFill>
          <a:blip r:embed="rId4"/>
          <a:stretch>
            <a:fillRect/>
          </a:stretch>
        </p:blipFill>
        <p:spPr>
          <a:xfrm>
            <a:off x="7506018" y="856122"/>
            <a:ext cx="3473736" cy="2294443"/>
          </a:xfrm>
          <a:prstGeom prst="rect">
            <a:avLst/>
          </a:prstGeom>
          <a:ln>
            <a:solidFill>
              <a:srgbClr val="576775"/>
            </a:solidFill>
          </a:ln>
          <a:effectLst/>
        </p:spPr>
      </p:pic>
      <p:pic>
        <p:nvPicPr>
          <p:cNvPr id="5" name="Picture 4">
            <a:extLst>
              <a:ext uri="{FF2B5EF4-FFF2-40B4-BE49-F238E27FC236}">
                <a16:creationId xmlns="" xmlns:a16="http://schemas.microsoft.com/office/drawing/2014/main" id="{43D1BCCE-E444-4F4F-80F0-55001332ED21}"/>
              </a:ext>
            </a:extLst>
          </p:cNvPr>
          <p:cNvPicPr>
            <a:picLocks noChangeAspect="1"/>
          </p:cNvPicPr>
          <p:nvPr/>
        </p:nvPicPr>
        <p:blipFill>
          <a:blip r:embed="rId5"/>
          <a:stretch>
            <a:fillRect/>
          </a:stretch>
        </p:blipFill>
        <p:spPr>
          <a:xfrm>
            <a:off x="6903373" y="3429000"/>
            <a:ext cx="4679027" cy="2469399"/>
          </a:xfrm>
          <a:prstGeom prst="rect">
            <a:avLst/>
          </a:prstGeom>
          <a:ln>
            <a:solidFill>
              <a:srgbClr val="576775"/>
            </a:solidFill>
          </a:ln>
          <a:effectLst/>
        </p:spPr>
      </p:pic>
      <p:sp>
        <p:nvSpPr>
          <p:cNvPr id="8" name="Title 1">
            <a:extLst>
              <a:ext uri="{FF2B5EF4-FFF2-40B4-BE49-F238E27FC236}">
                <a16:creationId xmlns="" xmlns:a16="http://schemas.microsoft.com/office/drawing/2014/main" id="{B22FF221-27D4-4A4B-9147-BEFD82A78EEF}"/>
              </a:ext>
            </a:extLst>
          </p:cNvPr>
          <p:cNvSpPr>
            <a:spLocks noGrp="1"/>
          </p:cNvSpPr>
          <p:nvPr>
            <p:ph type="title"/>
          </p:nvPr>
        </p:nvSpPr>
        <p:spPr>
          <a:xfrm>
            <a:off x="543917" y="533400"/>
            <a:ext cx="9285883" cy="738664"/>
          </a:xfrm>
        </p:spPr>
        <p:txBody>
          <a:bodyPr/>
          <a:lstStyle/>
          <a:p>
            <a:r>
              <a:rPr lang="en-US" sz="5400" dirty="0">
                <a:latin typeface="Calibri Light" panose="020F0302020204030204" pitchFamily="34" charset="0"/>
                <a:cs typeface="Calibri Light" panose="020F0302020204030204" pitchFamily="34" charset="0"/>
              </a:rPr>
              <a:t>Social: Case Study</a:t>
            </a:r>
          </a:p>
        </p:txBody>
      </p:sp>
    </p:spTree>
    <p:custDataLst>
      <p:tags r:id="rId1"/>
    </p:custDataLst>
    <p:extLst>
      <p:ext uri="{BB962C8B-B14F-4D97-AF65-F5344CB8AC3E}">
        <p14:creationId xmlns:p14="http://schemas.microsoft.com/office/powerpoint/2010/main" val="1361168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881D3F5-F691-452C-A761-1DEA3B94AA5D}"/>
              </a:ext>
            </a:extLst>
          </p:cNvPr>
          <p:cNvSpPr/>
          <p:nvPr/>
        </p:nvSpPr>
        <p:spPr>
          <a:xfrm>
            <a:off x="533400" y="1490968"/>
            <a:ext cx="7086600" cy="4524315"/>
          </a:xfrm>
          <a:prstGeom prst="rect">
            <a:avLst/>
          </a:prstGeom>
        </p:spPr>
        <p:txBody>
          <a:bodyPr wrap="square">
            <a:spAutoFit/>
          </a:bodyPr>
          <a:lstStyle/>
          <a:p>
            <a:r>
              <a:rPr lang="en-US" b="0" dirty="0">
                <a:solidFill>
                  <a:schemeClr val="bg1">
                    <a:lumMod val="50000"/>
                  </a:schemeClr>
                </a:solidFill>
                <a:latin typeface="+mn-lt"/>
              </a:rPr>
              <a:t>Cognizant created </a:t>
            </a:r>
            <a:r>
              <a:rPr lang="en-US" b="0" dirty="0">
                <a:solidFill>
                  <a:schemeClr val="accent1"/>
                </a:solidFill>
                <a:latin typeface="+mn-lt"/>
              </a:rPr>
              <a:t>YouTube</a:t>
            </a:r>
            <a:r>
              <a:rPr lang="en-US" b="0" dirty="0">
                <a:solidFill>
                  <a:schemeClr val="bg1">
                    <a:lumMod val="50000"/>
                  </a:schemeClr>
                </a:solidFill>
                <a:latin typeface="+mn-lt"/>
              </a:rPr>
              <a:t> playlists where they </a:t>
            </a:r>
            <a:r>
              <a:rPr lang="en-US" b="0" dirty="0">
                <a:solidFill>
                  <a:schemeClr val="accent1"/>
                </a:solidFill>
                <a:latin typeface="+mn-lt"/>
              </a:rPr>
              <a:t>interview additional experts </a:t>
            </a:r>
            <a:r>
              <a:rPr lang="en-US" b="0" dirty="0">
                <a:solidFill>
                  <a:schemeClr val="bg1">
                    <a:lumMod val="50000"/>
                  </a:schemeClr>
                </a:solidFill>
                <a:latin typeface="+mn-lt"/>
              </a:rPr>
              <a:t>about how they automation and AI will help the human workforce. </a:t>
            </a:r>
            <a:r>
              <a:rPr lang="en-US" b="0" dirty="0">
                <a:solidFill>
                  <a:schemeClr val="accent1"/>
                </a:solidFill>
                <a:latin typeface="+mn-lt"/>
              </a:rPr>
              <a:t>Ben </a:t>
            </a:r>
            <a:r>
              <a:rPr lang="en-US" b="0" dirty="0" err="1">
                <a:solidFill>
                  <a:schemeClr val="accent1"/>
                </a:solidFill>
                <a:latin typeface="+mn-lt"/>
              </a:rPr>
              <a:t>Pring</a:t>
            </a:r>
            <a:r>
              <a:rPr lang="en-US" b="0" dirty="0">
                <a:solidFill>
                  <a:schemeClr val="accent1"/>
                </a:solidFill>
                <a:latin typeface="+mn-lt"/>
              </a:rPr>
              <a:t> is the hierarchy </a:t>
            </a:r>
            <a:r>
              <a:rPr lang="en-US" b="0" dirty="0">
                <a:solidFill>
                  <a:schemeClr val="bg1">
                    <a:lumMod val="50000"/>
                  </a:schemeClr>
                </a:solidFill>
                <a:latin typeface="+mn-lt"/>
              </a:rPr>
              <a:t>over all of these content pieces. Cognizant </a:t>
            </a:r>
            <a:r>
              <a:rPr lang="en-US" b="0" dirty="0">
                <a:solidFill>
                  <a:schemeClr val="accent1"/>
                </a:solidFill>
                <a:latin typeface="+mn-lt"/>
              </a:rPr>
              <a:t>ties</a:t>
            </a:r>
            <a:r>
              <a:rPr lang="en-US" b="0" dirty="0">
                <a:solidFill>
                  <a:schemeClr val="bg1">
                    <a:lumMod val="50000"/>
                  </a:schemeClr>
                </a:solidFill>
                <a:latin typeface="+mn-lt"/>
              </a:rPr>
              <a:t> these </a:t>
            </a:r>
            <a:r>
              <a:rPr lang="en-US" b="0" dirty="0">
                <a:solidFill>
                  <a:schemeClr val="accent1"/>
                </a:solidFill>
                <a:latin typeface="+mn-lt"/>
              </a:rPr>
              <a:t>videos</a:t>
            </a:r>
            <a:r>
              <a:rPr lang="en-US" b="0" dirty="0">
                <a:solidFill>
                  <a:schemeClr val="bg1">
                    <a:lumMod val="50000"/>
                  </a:schemeClr>
                </a:solidFill>
                <a:latin typeface="+mn-lt"/>
              </a:rPr>
              <a:t> back to his book/leadership through </a:t>
            </a:r>
            <a:r>
              <a:rPr lang="en-US" b="0" dirty="0">
                <a:solidFill>
                  <a:schemeClr val="accent1"/>
                </a:solidFill>
                <a:latin typeface="+mn-lt"/>
              </a:rPr>
              <a:t>naming conventions </a:t>
            </a:r>
            <a:r>
              <a:rPr lang="en-US" b="0" dirty="0">
                <a:solidFill>
                  <a:schemeClr val="bg1">
                    <a:lumMod val="50000"/>
                  </a:schemeClr>
                </a:solidFill>
                <a:latin typeface="+mn-lt"/>
              </a:rPr>
              <a:t>and </a:t>
            </a:r>
            <a:r>
              <a:rPr lang="en-US" b="0" dirty="0">
                <a:solidFill>
                  <a:schemeClr val="accent1"/>
                </a:solidFill>
                <a:latin typeface="+mn-lt"/>
              </a:rPr>
              <a:t>website links</a:t>
            </a:r>
            <a:endParaRPr lang="en-US" b="0" dirty="0">
              <a:solidFill>
                <a:schemeClr val="bg1">
                  <a:lumMod val="50000"/>
                </a:schemeClr>
              </a:solidFill>
              <a:latin typeface="+mn-lt"/>
            </a:endParaRPr>
          </a:p>
          <a:p>
            <a:endParaRPr lang="en-US" b="0" dirty="0">
              <a:solidFill>
                <a:schemeClr val="bg1">
                  <a:lumMod val="50000"/>
                </a:schemeClr>
              </a:solidFill>
              <a:latin typeface="+mn-lt"/>
            </a:endParaRPr>
          </a:p>
          <a:p>
            <a:r>
              <a:rPr lang="en-US" b="0" dirty="0">
                <a:solidFill>
                  <a:schemeClr val="bg1">
                    <a:lumMod val="50000"/>
                  </a:schemeClr>
                </a:solidFill>
                <a:latin typeface="+mn-lt"/>
              </a:rPr>
              <a:t>in social, when a content piece features Ben or his book, it's explicitly called out. When posts, videos, and </a:t>
            </a:r>
            <a:r>
              <a:rPr lang="en-US" b="0" dirty="0">
                <a:solidFill>
                  <a:schemeClr val="accent1"/>
                </a:solidFill>
                <a:latin typeface="+mn-lt"/>
              </a:rPr>
              <a:t>content pieces are not created by Ben</a:t>
            </a:r>
            <a:r>
              <a:rPr lang="en-US" b="0" dirty="0">
                <a:solidFill>
                  <a:schemeClr val="bg1">
                    <a:lumMod val="50000"/>
                  </a:schemeClr>
                </a:solidFill>
                <a:latin typeface="+mn-lt"/>
              </a:rPr>
              <a:t>, they are </a:t>
            </a:r>
            <a:r>
              <a:rPr lang="en-US" b="0" dirty="0">
                <a:solidFill>
                  <a:schemeClr val="accent1"/>
                </a:solidFill>
                <a:latin typeface="+mn-lt"/>
              </a:rPr>
              <a:t>tied back </a:t>
            </a:r>
            <a:r>
              <a:rPr lang="en-US" b="0" dirty="0">
                <a:solidFill>
                  <a:schemeClr val="bg1">
                    <a:lumMod val="50000"/>
                  </a:schemeClr>
                </a:solidFill>
                <a:latin typeface="+mn-lt"/>
              </a:rPr>
              <a:t>to the </a:t>
            </a:r>
            <a:r>
              <a:rPr lang="en-US" b="0" dirty="0">
                <a:solidFill>
                  <a:schemeClr val="accent1"/>
                </a:solidFill>
                <a:latin typeface="+mn-lt"/>
              </a:rPr>
              <a:t>#</a:t>
            </a:r>
            <a:r>
              <a:rPr lang="en-US" b="0" dirty="0" err="1">
                <a:solidFill>
                  <a:schemeClr val="accent1"/>
                </a:solidFill>
                <a:latin typeface="+mn-lt"/>
              </a:rPr>
              <a:t>FutureofWork</a:t>
            </a:r>
            <a:r>
              <a:rPr lang="en-US" b="0" dirty="0">
                <a:solidFill>
                  <a:schemeClr val="accent1"/>
                </a:solidFill>
                <a:latin typeface="+mn-lt"/>
              </a:rPr>
              <a:t> </a:t>
            </a:r>
            <a:r>
              <a:rPr lang="en-US" b="0" dirty="0">
                <a:solidFill>
                  <a:schemeClr val="bg1">
                    <a:lumMod val="50000"/>
                  </a:schemeClr>
                </a:solidFill>
                <a:latin typeface="+mn-lt"/>
              </a:rPr>
              <a:t>tag - thus sealing the association to their resident expert</a:t>
            </a:r>
          </a:p>
        </p:txBody>
      </p:sp>
      <p:pic>
        <p:nvPicPr>
          <p:cNvPr id="5" name="Picture 4">
            <a:extLst>
              <a:ext uri="{FF2B5EF4-FFF2-40B4-BE49-F238E27FC236}">
                <a16:creationId xmlns="" xmlns:a16="http://schemas.microsoft.com/office/drawing/2014/main" id="{16BE4582-75D6-4753-B92F-F718FD34D52C}"/>
              </a:ext>
            </a:extLst>
          </p:cNvPr>
          <p:cNvPicPr>
            <a:picLocks noChangeAspect="1"/>
          </p:cNvPicPr>
          <p:nvPr/>
        </p:nvPicPr>
        <p:blipFill>
          <a:blip r:embed="rId3"/>
          <a:stretch>
            <a:fillRect/>
          </a:stretch>
        </p:blipFill>
        <p:spPr>
          <a:xfrm>
            <a:off x="7863102" y="1240694"/>
            <a:ext cx="4064762" cy="4774589"/>
          </a:xfrm>
          <a:prstGeom prst="rect">
            <a:avLst/>
          </a:prstGeom>
          <a:ln>
            <a:solidFill>
              <a:srgbClr val="576775"/>
            </a:solidFill>
          </a:ln>
          <a:effectLst/>
        </p:spPr>
      </p:pic>
      <p:sp>
        <p:nvSpPr>
          <p:cNvPr id="8" name="Title 1">
            <a:extLst>
              <a:ext uri="{FF2B5EF4-FFF2-40B4-BE49-F238E27FC236}">
                <a16:creationId xmlns="" xmlns:a16="http://schemas.microsoft.com/office/drawing/2014/main" id="{BB7B473C-B680-5C4E-93A3-6B56F7411B2B}"/>
              </a:ext>
            </a:extLst>
          </p:cNvPr>
          <p:cNvSpPr>
            <a:spLocks noGrp="1"/>
          </p:cNvSpPr>
          <p:nvPr>
            <p:ph type="title"/>
          </p:nvPr>
        </p:nvSpPr>
        <p:spPr>
          <a:xfrm>
            <a:off x="543917" y="533400"/>
            <a:ext cx="9285883" cy="738664"/>
          </a:xfrm>
        </p:spPr>
        <p:txBody>
          <a:bodyPr/>
          <a:lstStyle/>
          <a:p>
            <a:r>
              <a:rPr lang="en-US" sz="5400" dirty="0">
                <a:latin typeface="Calibri Light" panose="020F0302020204030204" pitchFamily="34" charset="0"/>
                <a:cs typeface="Calibri Light" panose="020F0302020204030204" pitchFamily="34" charset="0"/>
              </a:rPr>
              <a:t>Social: Case Study</a:t>
            </a:r>
          </a:p>
        </p:txBody>
      </p:sp>
    </p:spTree>
    <p:custDataLst>
      <p:tags r:id="rId1"/>
    </p:custDataLst>
    <p:extLst>
      <p:ext uri="{BB962C8B-B14F-4D97-AF65-F5344CB8AC3E}">
        <p14:creationId xmlns:p14="http://schemas.microsoft.com/office/powerpoint/2010/main" val="3464087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16D47B6-42E7-4E94-9EA5-BC88B9EFD0D3}"/>
              </a:ext>
            </a:extLst>
          </p:cNvPr>
          <p:cNvSpPr>
            <a:spLocks noGrp="1"/>
          </p:cNvSpPr>
          <p:nvPr>
            <p:ph type="ctrTitle"/>
          </p:nvPr>
        </p:nvSpPr>
        <p:spPr>
          <a:xfrm>
            <a:off x="1371600" y="2209800"/>
            <a:ext cx="9448800" cy="2057400"/>
          </a:xfrm>
        </p:spPr>
        <p:txBody>
          <a:bodyPr/>
          <a:lstStyle/>
          <a:p>
            <a:pPr algn="ctr"/>
            <a:r>
              <a:rPr lang="en-US" sz="5400" dirty="0">
                <a:solidFill>
                  <a:schemeClr val="bg1"/>
                </a:solidFill>
              </a:rPr>
              <a:t>How To Think About </a:t>
            </a:r>
            <a:br>
              <a:rPr lang="en-US" sz="5400" dirty="0">
                <a:solidFill>
                  <a:schemeClr val="bg1"/>
                </a:solidFill>
              </a:rPr>
            </a:br>
            <a:r>
              <a:rPr lang="en-US" sz="5400" dirty="0">
                <a:solidFill>
                  <a:schemeClr val="bg1"/>
                </a:solidFill>
              </a:rPr>
              <a:t>Content Development</a:t>
            </a:r>
          </a:p>
        </p:txBody>
      </p:sp>
    </p:spTree>
    <p:custDataLst>
      <p:tags r:id="rId1"/>
    </p:custDataLst>
    <p:extLst>
      <p:ext uri="{BB962C8B-B14F-4D97-AF65-F5344CB8AC3E}">
        <p14:creationId xmlns:p14="http://schemas.microsoft.com/office/powerpoint/2010/main" val="3565638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CE7BD-C6FB-4977-9486-D4DEFAD60B79}"/>
              </a:ext>
            </a:extLst>
          </p:cNvPr>
          <p:cNvSpPr>
            <a:spLocks noGrp="1"/>
          </p:cNvSpPr>
          <p:nvPr>
            <p:ph type="title"/>
          </p:nvPr>
        </p:nvSpPr>
        <p:spPr>
          <a:xfrm>
            <a:off x="2895600" y="1752600"/>
            <a:ext cx="6019800" cy="2667000"/>
          </a:xfrm>
        </p:spPr>
        <p:txBody>
          <a:bodyPr>
            <a:noAutofit/>
          </a:bodyPr>
          <a:lstStyle/>
          <a:p>
            <a:pPr algn="ctr"/>
            <a:r>
              <a:rPr lang="en-US" sz="6600" kern="1200" dirty="0">
                <a:solidFill>
                  <a:schemeClr val="tx1"/>
                </a:solidFill>
                <a:ea typeface="+mn-ea"/>
                <a:cs typeface="+mn-cs"/>
              </a:rPr>
              <a:t>make</a:t>
            </a:r>
            <a:r>
              <a:rPr lang="en-US" sz="3200" dirty="0"/>
              <a:t> </a:t>
            </a:r>
            <a:r>
              <a:rPr lang="en-US" sz="6000" kern="1200" dirty="0">
                <a:solidFill>
                  <a:schemeClr val="accent6"/>
                </a:solidFill>
                <a:ea typeface="+mn-ea"/>
                <a:cs typeface="+mn-cs"/>
              </a:rPr>
              <a:t>questions</a:t>
            </a:r>
            <a:r>
              <a:rPr lang="en-US" sz="3200" dirty="0"/>
              <a:t> </a:t>
            </a:r>
            <a:r>
              <a:rPr lang="en-US" sz="6600" kern="1200" dirty="0">
                <a:solidFill>
                  <a:schemeClr val="tx1"/>
                </a:solidFill>
                <a:ea typeface="+mn-ea"/>
                <a:cs typeface="+mn-cs"/>
              </a:rPr>
              <a:t>central to </a:t>
            </a:r>
            <a:r>
              <a:rPr lang="en-US" sz="6000" kern="1200" dirty="0">
                <a:solidFill>
                  <a:schemeClr val="accent6"/>
                </a:solidFill>
                <a:ea typeface="+mn-ea"/>
                <a:cs typeface="+mn-cs"/>
              </a:rPr>
              <a:t>your</a:t>
            </a:r>
            <a:r>
              <a:rPr lang="en-US" sz="3200" dirty="0"/>
              <a:t> </a:t>
            </a:r>
            <a:r>
              <a:rPr lang="en-US" sz="6600" kern="1200" dirty="0">
                <a:solidFill>
                  <a:schemeClr val="tx1"/>
                </a:solidFill>
                <a:ea typeface="+mn-ea"/>
                <a:cs typeface="+mn-cs"/>
              </a:rPr>
              <a:t>content</a:t>
            </a:r>
            <a:r>
              <a:rPr lang="en-US" sz="6600" kern="1200" dirty="0">
                <a:solidFill>
                  <a:schemeClr val="accent3"/>
                </a:solidFill>
                <a:ea typeface="+mn-ea"/>
                <a:cs typeface="+mn-cs"/>
              </a:rPr>
              <a:t> </a:t>
            </a:r>
            <a:r>
              <a:rPr lang="en-US" sz="6000" kern="1200" dirty="0">
                <a:solidFill>
                  <a:schemeClr val="accent6"/>
                </a:solidFill>
                <a:ea typeface="+mn-ea"/>
                <a:cs typeface="+mn-cs"/>
              </a:rPr>
              <a:t>strategy</a:t>
            </a:r>
            <a:r>
              <a:rPr lang="en-US" sz="3200" dirty="0"/>
              <a:t/>
            </a:r>
            <a:br>
              <a:rPr lang="en-US" sz="3200" dirty="0"/>
            </a:br>
            <a:endParaRPr lang="en-US" sz="3200" dirty="0"/>
          </a:p>
        </p:txBody>
      </p:sp>
    </p:spTree>
    <p:custDataLst>
      <p:tags r:id="rId1"/>
    </p:custDataLst>
    <p:extLst>
      <p:ext uri="{BB962C8B-B14F-4D97-AF65-F5344CB8AC3E}">
        <p14:creationId xmlns:p14="http://schemas.microsoft.com/office/powerpoint/2010/main" val="357926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5B7C048-3F17-43B0-927E-E1CFC77540E8}"/>
              </a:ext>
            </a:extLst>
          </p:cNvPr>
          <p:cNvSpPr>
            <a:spLocks noGrp="1"/>
          </p:cNvSpPr>
          <p:nvPr>
            <p:ph type="ctrTitle"/>
          </p:nvPr>
        </p:nvSpPr>
        <p:spPr>
          <a:xfrm>
            <a:off x="1028700" y="3086100"/>
            <a:ext cx="10134600" cy="685800"/>
          </a:xfrm>
        </p:spPr>
        <p:txBody>
          <a:bodyPr/>
          <a:lstStyle/>
          <a:p>
            <a:pPr algn="ctr"/>
            <a:r>
              <a:rPr lang="en-US" sz="5400" dirty="0">
                <a:solidFill>
                  <a:schemeClr val="bg1"/>
                </a:solidFill>
                <a:ea typeface="+mn-ea"/>
              </a:rPr>
              <a:t>Aligning Your SME Stars Program</a:t>
            </a:r>
          </a:p>
        </p:txBody>
      </p:sp>
    </p:spTree>
    <p:custDataLst>
      <p:tags r:id="rId1"/>
    </p:custDataLst>
    <p:extLst>
      <p:ext uri="{BB962C8B-B14F-4D97-AF65-F5344CB8AC3E}">
        <p14:creationId xmlns:p14="http://schemas.microsoft.com/office/powerpoint/2010/main" val="10519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878404-3E2E-4E93-B6A0-42E72C3E4FC4}"/>
              </a:ext>
            </a:extLst>
          </p:cNvPr>
          <p:cNvSpPr>
            <a:spLocks noGrp="1"/>
          </p:cNvSpPr>
          <p:nvPr>
            <p:ph type="title"/>
          </p:nvPr>
        </p:nvSpPr>
        <p:spPr>
          <a:xfrm>
            <a:off x="533400" y="304800"/>
            <a:ext cx="10769600" cy="762000"/>
          </a:xfrm>
        </p:spPr>
        <p:txBody>
          <a:bodyPr/>
          <a:lstStyle/>
          <a:p>
            <a:r>
              <a:rPr lang="en-US" sz="5400" dirty="0">
                <a:latin typeface="Calibri Light" panose="020F0302020204030204" pitchFamily="34" charset="0"/>
                <a:ea typeface="+mn-ea"/>
                <a:cs typeface="Calibri Light" panose="020F0302020204030204" pitchFamily="34" charset="0"/>
              </a:rPr>
              <a:t>Next Steps: SME Activation</a:t>
            </a:r>
          </a:p>
        </p:txBody>
      </p:sp>
      <p:sp>
        <p:nvSpPr>
          <p:cNvPr id="3" name="Content Placeholder 2">
            <a:extLst>
              <a:ext uri="{FF2B5EF4-FFF2-40B4-BE49-F238E27FC236}">
                <a16:creationId xmlns="" xmlns:a16="http://schemas.microsoft.com/office/drawing/2014/main" id="{3CB8C0D0-C5CF-4B5D-B4AF-BF0D5747BCFF}"/>
              </a:ext>
            </a:extLst>
          </p:cNvPr>
          <p:cNvSpPr>
            <a:spLocks noGrp="1"/>
          </p:cNvSpPr>
          <p:nvPr>
            <p:ph idx="1"/>
          </p:nvPr>
        </p:nvSpPr>
        <p:spPr>
          <a:xfrm>
            <a:off x="533400" y="1295400"/>
            <a:ext cx="10922000" cy="4953000"/>
          </a:xfrm>
        </p:spPr>
        <p:txBody>
          <a:bodyPr/>
          <a:lstStyle/>
          <a:p>
            <a:pPr marL="171450">
              <a:lnSpc>
                <a:spcPct val="100000"/>
              </a:lnSpc>
            </a:pPr>
            <a:r>
              <a:rPr lang="en-US" sz="2400" dirty="0">
                <a:solidFill>
                  <a:schemeClr val="tx1"/>
                </a:solidFill>
                <a:latin typeface="+mn-lt"/>
                <a:ea typeface="+mj-ea"/>
                <a:cs typeface="+mj-cs"/>
              </a:rPr>
              <a:t>SME identification, education, and onboarding</a:t>
            </a:r>
          </a:p>
          <a:p>
            <a:pPr marL="171450">
              <a:lnSpc>
                <a:spcPct val="100000"/>
              </a:lnSpc>
            </a:pPr>
            <a:r>
              <a:rPr lang="en-US" sz="2400" dirty="0">
                <a:solidFill>
                  <a:schemeClr val="tx1"/>
                </a:solidFill>
                <a:latin typeface="+mn-lt"/>
                <a:ea typeface="+mj-ea"/>
                <a:cs typeface="+mj-cs"/>
              </a:rPr>
              <a:t>build SME dossiers including:</a:t>
            </a:r>
          </a:p>
          <a:p>
            <a:pPr marL="609600" lvl="1" indent="0">
              <a:lnSpc>
                <a:spcPct val="100000"/>
              </a:lnSpc>
              <a:buNone/>
            </a:pPr>
            <a:r>
              <a:rPr lang="en-US" sz="2400" dirty="0">
                <a:solidFill>
                  <a:schemeClr val="tx1"/>
                </a:solidFill>
                <a:latin typeface="+mn-lt"/>
                <a:ea typeface="+mj-ea"/>
                <a:cs typeface="+mj-cs"/>
              </a:rPr>
              <a:t>academic credentials</a:t>
            </a:r>
          </a:p>
          <a:p>
            <a:pPr marL="609600" lvl="1" indent="0">
              <a:lnSpc>
                <a:spcPct val="100000"/>
              </a:lnSpc>
              <a:buNone/>
            </a:pPr>
            <a:r>
              <a:rPr lang="en-US" sz="2400" dirty="0">
                <a:solidFill>
                  <a:schemeClr val="tx1"/>
                </a:solidFill>
                <a:latin typeface="+mn-lt"/>
                <a:ea typeface="+mj-ea"/>
                <a:cs typeface="+mj-cs"/>
              </a:rPr>
              <a:t>awards</a:t>
            </a:r>
          </a:p>
          <a:p>
            <a:pPr marL="609600" lvl="1" indent="0">
              <a:lnSpc>
                <a:spcPct val="100000"/>
              </a:lnSpc>
              <a:buNone/>
            </a:pPr>
            <a:r>
              <a:rPr lang="en-US" sz="2400" dirty="0">
                <a:solidFill>
                  <a:schemeClr val="tx1"/>
                </a:solidFill>
                <a:latin typeface="+mn-lt"/>
                <a:ea typeface="+mj-ea"/>
                <a:cs typeface="+mj-cs"/>
              </a:rPr>
              <a:t>nominations</a:t>
            </a:r>
          </a:p>
          <a:p>
            <a:pPr marL="609600" lvl="1" indent="0">
              <a:lnSpc>
                <a:spcPct val="100000"/>
              </a:lnSpc>
              <a:buNone/>
            </a:pPr>
            <a:r>
              <a:rPr lang="en-US" sz="2400" dirty="0">
                <a:solidFill>
                  <a:schemeClr val="tx1"/>
                </a:solidFill>
                <a:latin typeface="+mn-lt"/>
                <a:ea typeface="+mj-ea"/>
                <a:cs typeface="+mj-cs"/>
              </a:rPr>
              <a:t>honors</a:t>
            </a:r>
          </a:p>
          <a:p>
            <a:pPr marL="609600" lvl="1" indent="0">
              <a:lnSpc>
                <a:spcPct val="100000"/>
              </a:lnSpc>
              <a:buNone/>
            </a:pPr>
            <a:r>
              <a:rPr lang="en-US" sz="2400" dirty="0">
                <a:solidFill>
                  <a:schemeClr val="tx1"/>
                </a:solidFill>
                <a:latin typeface="+mn-lt"/>
                <a:ea typeface="+mj-ea"/>
                <a:cs typeface="+mj-cs"/>
              </a:rPr>
              <a:t>recognitions</a:t>
            </a:r>
          </a:p>
          <a:p>
            <a:pPr marL="609600" lvl="1" indent="0">
              <a:lnSpc>
                <a:spcPct val="100000"/>
              </a:lnSpc>
              <a:buNone/>
            </a:pPr>
            <a:r>
              <a:rPr lang="en-US" sz="2400" dirty="0">
                <a:solidFill>
                  <a:schemeClr val="tx1"/>
                </a:solidFill>
                <a:latin typeface="+mn-lt"/>
                <a:ea typeface="+mj-ea"/>
                <a:cs typeface="+mj-cs"/>
              </a:rPr>
              <a:t>patents</a:t>
            </a:r>
          </a:p>
          <a:p>
            <a:pPr marL="609600" lvl="1" indent="0">
              <a:lnSpc>
                <a:spcPct val="100000"/>
              </a:lnSpc>
              <a:buNone/>
            </a:pPr>
            <a:r>
              <a:rPr lang="en-US" sz="2400" dirty="0">
                <a:solidFill>
                  <a:schemeClr val="tx1"/>
                </a:solidFill>
                <a:latin typeface="+mn-lt"/>
                <a:ea typeface="+mj-ea"/>
                <a:cs typeface="+mj-cs"/>
              </a:rPr>
              <a:t>citations</a:t>
            </a:r>
          </a:p>
          <a:p>
            <a:pPr>
              <a:lnSpc>
                <a:spcPct val="100000"/>
              </a:lnSpc>
            </a:pPr>
            <a:r>
              <a:rPr lang="en-US" sz="2400" dirty="0">
                <a:solidFill>
                  <a:schemeClr val="tx1"/>
                </a:solidFill>
                <a:latin typeface="+mn-lt"/>
              </a:rPr>
              <a:t>  build out bio and author pages</a:t>
            </a:r>
          </a:p>
          <a:p>
            <a:pPr marL="323850" lvl="1" indent="0">
              <a:lnSpc>
                <a:spcPct val="100000"/>
              </a:lnSpc>
              <a:buNone/>
            </a:pPr>
            <a:r>
              <a:rPr lang="en-US" sz="2200" dirty="0">
                <a:solidFill>
                  <a:schemeClr val="tx1"/>
                </a:solidFill>
                <a:latin typeface="+mn-lt"/>
              </a:rPr>
              <a:t>     utilize </a:t>
            </a:r>
            <a:r>
              <a:rPr lang="en-US" sz="2200" dirty="0" err="1">
                <a:solidFill>
                  <a:schemeClr val="tx1"/>
                </a:solidFill>
                <a:latin typeface="+mn-lt"/>
              </a:rPr>
              <a:t>json-ld</a:t>
            </a:r>
            <a:r>
              <a:rPr lang="en-US" sz="2200" dirty="0">
                <a:solidFill>
                  <a:schemeClr val="tx1"/>
                </a:solidFill>
                <a:latin typeface="+mn-lt"/>
              </a:rPr>
              <a:t> schema for Person </a:t>
            </a:r>
            <a:r>
              <a:rPr lang="en-US" sz="2200" dirty="0">
                <a:solidFill>
                  <a:schemeClr val="tx1"/>
                </a:solidFill>
                <a:latin typeface="+mn-lt"/>
                <a:hlinkClick r:id="rId3">
                  <a:extLst>
                    <a:ext uri="{A12FA001-AC4F-418D-AE19-62706E023703}">
                      <ahyp:hlinkClr xmlns="" xmlns:ahyp="http://schemas.microsoft.com/office/drawing/2018/hyperlinkcolor" val="tx"/>
                    </a:ext>
                  </a:extLst>
                </a:hlinkClick>
              </a:rPr>
              <a:t>https://schema.org/Person</a:t>
            </a:r>
            <a:r>
              <a:rPr lang="en-US" sz="2200" dirty="0">
                <a:solidFill>
                  <a:schemeClr val="tx1"/>
                </a:solidFill>
                <a:latin typeface="+mn-lt"/>
              </a:rPr>
              <a:t> </a:t>
            </a:r>
          </a:p>
          <a:p>
            <a:pPr marL="609600" lvl="1" indent="0">
              <a:lnSpc>
                <a:spcPct val="100000"/>
              </a:lnSpc>
              <a:buNone/>
            </a:pPr>
            <a:endParaRPr lang="en-US" sz="2000" dirty="0">
              <a:solidFill>
                <a:schemeClr val="tx1"/>
              </a:solidFill>
              <a:latin typeface="+mn-lt"/>
              <a:ea typeface="+mj-ea"/>
              <a:cs typeface="+mj-cs"/>
            </a:endParaRPr>
          </a:p>
        </p:txBody>
      </p:sp>
    </p:spTree>
    <p:custDataLst>
      <p:tags r:id="rId1"/>
    </p:custDataLst>
    <p:extLst>
      <p:ext uri="{BB962C8B-B14F-4D97-AF65-F5344CB8AC3E}">
        <p14:creationId xmlns:p14="http://schemas.microsoft.com/office/powerpoint/2010/main" val="177723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878404-3E2E-4E93-B6A0-42E72C3E4FC4}"/>
              </a:ext>
            </a:extLst>
          </p:cNvPr>
          <p:cNvSpPr>
            <a:spLocks noGrp="1"/>
          </p:cNvSpPr>
          <p:nvPr>
            <p:ph type="title"/>
          </p:nvPr>
        </p:nvSpPr>
        <p:spPr>
          <a:xfrm>
            <a:off x="660400" y="533400"/>
            <a:ext cx="10769600" cy="762000"/>
          </a:xfrm>
        </p:spPr>
        <p:txBody>
          <a:bodyPr/>
          <a:lstStyle/>
          <a:p>
            <a:pPr algn="ctr"/>
            <a:r>
              <a:rPr lang="en-US" sz="5400" dirty="0">
                <a:latin typeface="Calibri Light" panose="020F0302020204030204" pitchFamily="34" charset="0"/>
                <a:ea typeface="+mn-ea"/>
                <a:cs typeface="Calibri Light" panose="020F0302020204030204" pitchFamily="34" charset="0"/>
              </a:rPr>
              <a:t>Next Steps – </a:t>
            </a:r>
            <a:r>
              <a:rPr lang="en-US" sz="5400" dirty="0">
                <a:latin typeface="Calibri Light" panose="020F0302020204030204" pitchFamily="34" charset="0"/>
                <a:cs typeface="Calibri Light" panose="020F0302020204030204" pitchFamily="34" charset="0"/>
              </a:rPr>
              <a:t>Where To Use SMEs:</a:t>
            </a:r>
            <a:br>
              <a:rPr lang="en-US" sz="5400" dirty="0">
                <a:latin typeface="Calibri Light" panose="020F0302020204030204" pitchFamily="34" charset="0"/>
                <a:cs typeface="Calibri Light" panose="020F0302020204030204" pitchFamily="34" charset="0"/>
              </a:rPr>
            </a:br>
            <a:endParaRPr lang="en-US" sz="5400" dirty="0">
              <a:latin typeface="Calibri Light" panose="020F0302020204030204" pitchFamily="34" charset="0"/>
              <a:ea typeface="+mn-ea"/>
              <a:cs typeface="Calibri Light" panose="020F0302020204030204" pitchFamily="34" charset="0"/>
            </a:endParaRPr>
          </a:p>
        </p:txBody>
      </p:sp>
      <p:sp>
        <p:nvSpPr>
          <p:cNvPr id="3" name="Content Placeholder 2">
            <a:extLst>
              <a:ext uri="{FF2B5EF4-FFF2-40B4-BE49-F238E27FC236}">
                <a16:creationId xmlns="" xmlns:a16="http://schemas.microsoft.com/office/drawing/2014/main" id="{3CB8C0D0-C5CF-4B5D-B4AF-BF0D5747BCFF}"/>
              </a:ext>
            </a:extLst>
          </p:cNvPr>
          <p:cNvSpPr>
            <a:spLocks noGrp="1"/>
          </p:cNvSpPr>
          <p:nvPr>
            <p:ph idx="1"/>
          </p:nvPr>
        </p:nvSpPr>
        <p:spPr>
          <a:xfrm>
            <a:off x="1295400" y="1447800"/>
            <a:ext cx="10363200" cy="4481930"/>
          </a:xfrm>
        </p:spPr>
        <p:txBody>
          <a:bodyPr/>
          <a:lstStyle/>
          <a:p>
            <a:pPr marL="323850" lvl="1" indent="0">
              <a:buNone/>
            </a:pPr>
            <a:r>
              <a:rPr lang="en-US" sz="3600" dirty="0">
                <a:solidFill>
                  <a:schemeClr val="tx1"/>
                </a:solidFill>
                <a:latin typeface="+mn-lt"/>
              </a:rPr>
              <a:t>Text Boxes</a:t>
            </a:r>
          </a:p>
          <a:p>
            <a:pPr marL="323850" lvl="1" indent="0">
              <a:buNone/>
            </a:pPr>
            <a:r>
              <a:rPr lang="en-US" sz="3600" dirty="0">
                <a:solidFill>
                  <a:schemeClr val="tx1"/>
                </a:solidFill>
              </a:rPr>
              <a:t>Staff Quotes</a:t>
            </a:r>
          </a:p>
          <a:p>
            <a:pPr marL="323850" lvl="1" indent="0">
              <a:buNone/>
            </a:pPr>
            <a:r>
              <a:rPr lang="en-US" sz="3600" dirty="0">
                <a:solidFill>
                  <a:schemeClr val="tx1"/>
                </a:solidFill>
              </a:rPr>
              <a:t>Press Release</a:t>
            </a:r>
          </a:p>
          <a:p>
            <a:pPr marL="323850" lvl="1" indent="0">
              <a:buNone/>
            </a:pPr>
            <a:r>
              <a:rPr lang="en-US" sz="3600" dirty="0">
                <a:solidFill>
                  <a:schemeClr val="tx1"/>
                </a:solidFill>
              </a:rPr>
              <a:t>Social Posts</a:t>
            </a:r>
          </a:p>
          <a:p>
            <a:pPr marL="323850" lvl="1" indent="0">
              <a:buNone/>
            </a:pPr>
            <a:r>
              <a:rPr lang="en-US" sz="3600" dirty="0">
                <a:solidFill>
                  <a:schemeClr val="tx1"/>
                </a:solidFill>
              </a:rPr>
              <a:t>Community/Forum Sections of your site and others</a:t>
            </a:r>
          </a:p>
          <a:p>
            <a:pPr marL="323850" lvl="1" indent="0">
              <a:buNone/>
            </a:pPr>
            <a:r>
              <a:rPr lang="en-US" sz="3600" dirty="0">
                <a:solidFill>
                  <a:schemeClr val="tx1"/>
                </a:solidFill>
              </a:rPr>
              <a:t>Videos</a:t>
            </a:r>
          </a:p>
          <a:p>
            <a:pPr marL="323850" lvl="1" indent="0">
              <a:buNone/>
            </a:pPr>
            <a:r>
              <a:rPr lang="en-US" sz="3600" dirty="0">
                <a:solidFill>
                  <a:schemeClr val="tx1"/>
                </a:solidFill>
              </a:rPr>
              <a:t>Images</a:t>
            </a:r>
          </a:p>
          <a:p>
            <a:pPr marL="552450" lvl="2" indent="0">
              <a:buNone/>
            </a:pPr>
            <a:endParaRPr lang="en-US" sz="2800" dirty="0"/>
          </a:p>
          <a:p>
            <a:pPr algn="ctr"/>
            <a:endParaRPr lang="en-US" sz="2800" dirty="0"/>
          </a:p>
          <a:p>
            <a:pPr marL="323850" lvl="1" indent="0" algn="ctr">
              <a:buNone/>
            </a:pPr>
            <a:endParaRPr lang="en-US" sz="2800" dirty="0"/>
          </a:p>
          <a:p>
            <a:pPr marL="552450" lvl="2" indent="0" algn="ctr">
              <a:buNone/>
            </a:pPr>
            <a:endParaRPr lang="en-US" sz="2800" dirty="0"/>
          </a:p>
          <a:p>
            <a:pPr algn="ctr"/>
            <a:endParaRPr lang="en-US" sz="2800" dirty="0"/>
          </a:p>
          <a:p>
            <a:pPr marL="323850" lvl="1" indent="0" algn="ctr">
              <a:buNone/>
            </a:pPr>
            <a:endParaRPr lang="en-US" sz="2800" dirty="0"/>
          </a:p>
          <a:p>
            <a:pPr marL="552450" lvl="2" indent="0" algn="ctr">
              <a:buNone/>
            </a:pPr>
            <a:endParaRPr lang="en-US" sz="2800" dirty="0"/>
          </a:p>
          <a:p>
            <a:pPr algn="ctr"/>
            <a:endParaRPr lang="en-US" sz="2800" dirty="0"/>
          </a:p>
          <a:p>
            <a:pPr marL="323850" lvl="1" indent="0" algn="ctr">
              <a:buNone/>
            </a:pPr>
            <a:endParaRPr lang="en-US" sz="2800" dirty="0"/>
          </a:p>
          <a:p>
            <a:pPr marL="552450" lvl="2" indent="0" algn="ctr">
              <a:buNone/>
            </a:pPr>
            <a:endParaRPr lang="en-US" sz="2800" dirty="0"/>
          </a:p>
          <a:p>
            <a:pPr algn="ctr"/>
            <a:endParaRPr lang="en-US" sz="2800" dirty="0"/>
          </a:p>
          <a:p>
            <a:pPr marL="552450" lvl="2" indent="0" algn="ctr">
              <a:buNone/>
            </a:pPr>
            <a:endParaRPr lang="en-US" sz="2800" dirty="0"/>
          </a:p>
          <a:p>
            <a:pPr algn="ctr"/>
            <a:endParaRPr lang="en-US" sz="2800" dirty="0"/>
          </a:p>
          <a:p>
            <a:pPr marL="323850" lvl="1" indent="0" algn="ctr">
              <a:buNone/>
            </a:pPr>
            <a:endParaRPr lang="en-US" sz="2800" dirty="0"/>
          </a:p>
          <a:p>
            <a:pPr marL="323850" lvl="1" indent="0" algn="ctr">
              <a:buNone/>
            </a:pPr>
            <a:endParaRPr lang="en-US" sz="2800" dirty="0"/>
          </a:p>
          <a:p>
            <a:pPr marL="323850" lvl="1" indent="0" algn="ctr">
              <a:buNone/>
            </a:pPr>
            <a:endParaRPr lang="en-US" sz="2800" dirty="0">
              <a:latin typeface="+mn-lt"/>
            </a:endParaRPr>
          </a:p>
          <a:p>
            <a:pPr marL="552450" lvl="2" indent="0" algn="ctr">
              <a:buNone/>
            </a:pPr>
            <a:endParaRPr lang="en-US" sz="2800" dirty="0">
              <a:latin typeface="+mn-lt"/>
            </a:endParaRPr>
          </a:p>
          <a:p>
            <a:pPr algn="ctr"/>
            <a:endParaRPr lang="en-US" sz="2800" dirty="0">
              <a:latin typeface="+mn-lt"/>
            </a:endParaRPr>
          </a:p>
        </p:txBody>
      </p:sp>
    </p:spTree>
    <p:custDataLst>
      <p:tags r:id="rId1"/>
    </p:custDataLst>
    <p:extLst>
      <p:ext uri="{BB962C8B-B14F-4D97-AF65-F5344CB8AC3E}">
        <p14:creationId xmlns:p14="http://schemas.microsoft.com/office/powerpoint/2010/main" val="2525963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0403" name="Rectangle 3"/>
          <p:cNvSpPr>
            <a:spLocks noGrp="1" noChangeArrowheads="1"/>
          </p:cNvSpPr>
          <p:nvPr>
            <p:ph type="ctrTitle"/>
          </p:nvPr>
        </p:nvSpPr>
        <p:spPr>
          <a:xfrm>
            <a:off x="2280138" y="1258824"/>
            <a:ext cx="5720862" cy="2133600"/>
          </a:xfrm>
        </p:spPr>
        <p:txBody>
          <a:bodyPr/>
          <a:lstStyle/>
          <a:p>
            <a:pPr eaLnBrk="1" hangingPunct="1"/>
            <a:r>
              <a:rPr lang="en-US" sz="5400" dirty="0">
                <a:solidFill>
                  <a:schemeClr val="tx1"/>
                </a:solidFill>
                <a:latin typeface="Calibri Light" panose="020F0302020204030204" pitchFamily="34" charset="0"/>
                <a:cs typeface="Calibri Light" panose="020F0302020204030204" pitchFamily="34" charset="0"/>
              </a:rPr>
              <a:t>Thank You</a:t>
            </a:r>
            <a:br>
              <a:rPr lang="en-US" sz="5400" dirty="0">
                <a:solidFill>
                  <a:schemeClr val="tx1"/>
                </a:solidFill>
                <a:latin typeface="Calibri Light" panose="020F0302020204030204" pitchFamily="34" charset="0"/>
                <a:cs typeface="Calibri Light" panose="020F0302020204030204" pitchFamily="34" charset="0"/>
              </a:rPr>
            </a:br>
            <a:r>
              <a:rPr lang="en-US" sz="5400" dirty="0">
                <a:solidFill>
                  <a:schemeClr val="tx1"/>
                </a:solidFill>
                <a:latin typeface="Calibri Light" panose="020F0302020204030204" pitchFamily="34" charset="0"/>
                <a:cs typeface="Calibri Light" panose="020F0302020204030204" pitchFamily="34" charset="0"/>
              </a:rPr>
              <a:t>Any Questions?</a:t>
            </a:r>
            <a:r>
              <a:rPr lang="en-US" sz="5400" dirty="0">
                <a:solidFill>
                  <a:schemeClr val="tx1"/>
                </a:solidFill>
                <a:latin typeface="+mn-lt"/>
              </a:rPr>
              <a:t/>
            </a:r>
            <a:br>
              <a:rPr lang="en-US" sz="5400" dirty="0">
                <a:solidFill>
                  <a:schemeClr val="tx1"/>
                </a:solidFill>
                <a:latin typeface="+mn-lt"/>
              </a:rPr>
            </a:br>
            <a:endParaRPr lang="en-US" sz="2800" dirty="0">
              <a:solidFill>
                <a:schemeClr val="accent1"/>
              </a:solidFill>
              <a:latin typeface="+mn-lt"/>
            </a:endParaRPr>
          </a:p>
        </p:txBody>
      </p:sp>
      <p:sp>
        <p:nvSpPr>
          <p:cNvPr id="230404" name="Rectangle 4"/>
          <p:cNvSpPr>
            <a:spLocks noGrp="1" noChangeArrowheads="1"/>
          </p:cNvSpPr>
          <p:nvPr>
            <p:ph type="subTitle" idx="1"/>
          </p:nvPr>
        </p:nvSpPr>
        <p:spPr>
          <a:xfrm>
            <a:off x="2286000" y="3048000"/>
            <a:ext cx="6553200" cy="1828800"/>
          </a:xfrm>
        </p:spPr>
        <p:txBody>
          <a:bodyPr/>
          <a:lstStyle/>
          <a:p>
            <a:pPr eaLnBrk="1" hangingPunct="1">
              <a:lnSpc>
                <a:spcPct val="83000"/>
              </a:lnSpc>
            </a:pPr>
            <a:endParaRPr lang="en-US" sz="2000" dirty="0">
              <a:latin typeface="+mn-lt"/>
            </a:endParaRPr>
          </a:p>
          <a:p>
            <a:pPr eaLnBrk="1" hangingPunct="1">
              <a:lnSpc>
                <a:spcPct val="83000"/>
              </a:lnSpc>
            </a:pPr>
            <a:r>
              <a:rPr lang="en-US" sz="2000" dirty="0">
                <a:latin typeface="+mn-lt"/>
              </a:rPr>
              <a:t>Jeff Selig</a:t>
            </a:r>
          </a:p>
          <a:p>
            <a:pPr eaLnBrk="1" hangingPunct="1">
              <a:lnSpc>
                <a:spcPct val="83000"/>
              </a:lnSpc>
            </a:pPr>
            <a:r>
              <a:rPr lang="en-US" sz="2000" dirty="0">
                <a:latin typeface="+mn-lt"/>
              </a:rPr>
              <a:t>VP Earned Media and Analytics</a:t>
            </a:r>
          </a:p>
          <a:p>
            <a:pPr eaLnBrk="1" hangingPunct="1">
              <a:lnSpc>
                <a:spcPct val="83000"/>
              </a:lnSpc>
            </a:pPr>
            <a:r>
              <a:rPr lang="en-US" sz="2000" dirty="0">
                <a:latin typeface="+mn-lt"/>
              </a:rPr>
              <a:t>Direct 617-254-5000  x 1101</a:t>
            </a:r>
          </a:p>
          <a:p>
            <a:pPr eaLnBrk="1" hangingPunct="1">
              <a:lnSpc>
                <a:spcPct val="83000"/>
              </a:lnSpc>
            </a:pPr>
            <a:r>
              <a:rPr lang="en-US" sz="2000" dirty="0" err="1">
                <a:solidFill>
                  <a:srgbClr val="2ECC71"/>
                </a:solidFill>
                <a:latin typeface="+mn-lt"/>
                <a:hlinkClick r:id="rId4">
                  <a:extLst>
                    <a:ext uri="{A12FA001-AC4F-418D-AE19-62706E023703}">
                      <ahyp:hlinkClr xmlns="" xmlns:ahyp="http://schemas.microsoft.com/office/drawing/2018/hyperlinkcolor" val="tx"/>
                    </a:ext>
                  </a:extLst>
                </a:hlinkClick>
              </a:rPr>
              <a:t>jselig@OverdriveInteractive</a:t>
            </a:r>
            <a:r>
              <a:rPr lang="en-US" sz="2000" dirty="0">
                <a:solidFill>
                  <a:srgbClr val="2ECC71"/>
                </a:solidFill>
                <a:latin typeface="+mn-lt"/>
                <a:hlinkClick r:id="rId4">
                  <a:extLst>
                    <a:ext uri="{A12FA001-AC4F-418D-AE19-62706E023703}">
                      <ahyp:hlinkClr xmlns="" xmlns:ahyp="http://schemas.microsoft.com/office/drawing/2018/hyperlinkcolor" val="tx"/>
                    </a:ext>
                  </a:extLst>
                </a:hlinkClick>
              </a:rPr>
              <a:t> com</a:t>
            </a:r>
            <a:endParaRPr lang="en-US" sz="2000" dirty="0">
              <a:solidFill>
                <a:srgbClr val="2ECC71"/>
              </a:solidFill>
              <a:latin typeface="+mn-lt"/>
            </a:endParaRPr>
          </a:p>
          <a:p>
            <a:pPr eaLnBrk="1" hangingPunct="1">
              <a:lnSpc>
                <a:spcPct val="83000"/>
              </a:lnSpc>
            </a:pPr>
            <a:endParaRPr lang="en-US" sz="2000" dirty="0">
              <a:solidFill>
                <a:srgbClr val="2ECC71"/>
              </a:solidFill>
              <a:latin typeface="+mn-lt"/>
            </a:endParaRPr>
          </a:p>
          <a:p>
            <a:pPr eaLnBrk="1" hangingPunct="1">
              <a:lnSpc>
                <a:spcPct val="73000"/>
              </a:lnSpc>
            </a:pPr>
            <a:endParaRPr lang="en-US" sz="1800" dirty="0">
              <a:latin typeface="+mn-lt"/>
            </a:endParaRPr>
          </a:p>
          <a:p>
            <a:pPr eaLnBrk="1" hangingPunct="1">
              <a:lnSpc>
                <a:spcPct val="73000"/>
              </a:lnSpc>
            </a:pPr>
            <a:endParaRPr lang="en-US" sz="1800" dirty="0">
              <a:latin typeface="+mn-lt"/>
            </a:endParaRPr>
          </a:p>
          <a:p>
            <a:pPr eaLnBrk="1" hangingPunct="1">
              <a:lnSpc>
                <a:spcPct val="73000"/>
              </a:lnSpc>
            </a:pPr>
            <a:r>
              <a:rPr lang="en-US" sz="1800" dirty="0">
                <a:latin typeface="+mn-lt"/>
              </a:rPr>
              <a:t> </a:t>
            </a:r>
          </a:p>
          <a:p>
            <a:pPr eaLnBrk="1" hangingPunct="1">
              <a:lnSpc>
                <a:spcPct val="73000"/>
              </a:lnSpc>
            </a:pPr>
            <a:r>
              <a:rPr lang="en-US" sz="1800" dirty="0">
                <a:latin typeface="+mn-lt"/>
              </a:rPr>
              <a:t> </a:t>
            </a:r>
          </a:p>
        </p:txBody>
      </p:sp>
      <p:pic>
        <p:nvPicPr>
          <p:cNvPr id="5" name="Picture 4">
            <a:extLst>
              <a:ext uri="{FF2B5EF4-FFF2-40B4-BE49-F238E27FC236}">
                <a16:creationId xmlns="" xmlns:a16="http://schemas.microsoft.com/office/drawing/2014/main" id="{61299CEE-68E8-FE45-9B24-89F6082B3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4778216"/>
            <a:ext cx="1941531" cy="327184"/>
          </a:xfrm>
          <a:prstGeom prst="rect">
            <a:avLst/>
          </a:prstGeom>
        </p:spPr>
      </p:pic>
      <p:sp>
        <p:nvSpPr>
          <p:cNvPr id="2" name="Rectangle 1">
            <a:extLst>
              <a:ext uri="{FF2B5EF4-FFF2-40B4-BE49-F238E27FC236}">
                <a16:creationId xmlns="" xmlns:a16="http://schemas.microsoft.com/office/drawing/2014/main" id="{DEC98F82-89BD-814C-B617-316399456983}"/>
              </a:ext>
            </a:extLst>
          </p:cNvPr>
          <p:cNvSpPr/>
          <p:nvPr/>
        </p:nvSpPr>
        <p:spPr>
          <a:xfrm>
            <a:off x="2280138" y="5488486"/>
            <a:ext cx="8480270" cy="769441"/>
          </a:xfrm>
          <a:prstGeom prst="rect">
            <a:avLst/>
          </a:prstGeom>
        </p:spPr>
        <p:txBody>
          <a:bodyPr wrap="none">
            <a:spAutoFit/>
          </a:bodyPr>
          <a:lstStyle/>
          <a:p>
            <a:r>
              <a:rPr lang="en-US" sz="4400" b="0" dirty="0">
                <a:latin typeface="+mn-lt"/>
              </a:rPr>
              <a:t>Download the deck </a:t>
            </a:r>
            <a:r>
              <a:rPr lang="en-US" sz="4400" b="0" dirty="0">
                <a:solidFill>
                  <a:schemeClr val="accent1"/>
                </a:solidFill>
                <a:latin typeface="+mn-lt"/>
              </a:rPr>
              <a:t>ovrdrv.com/</a:t>
            </a:r>
            <a:r>
              <a:rPr lang="en-US" sz="4400" b="0" dirty="0" err="1">
                <a:solidFill>
                  <a:schemeClr val="accent1"/>
                </a:solidFill>
                <a:latin typeface="+mn-lt"/>
              </a:rPr>
              <a:t>sme</a:t>
            </a:r>
            <a:endParaRPr lang="en-US" sz="4400" b="0" dirty="0">
              <a:latin typeface="+mn-lt"/>
            </a:endParaRPr>
          </a:p>
        </p:txBody>
      </p:sp>
    </p:spTree>
    <p:custDataLst>
      <p:tags r:id="rId1"/>
    </p:custDataLst>
    <p:extLst>
      <p:ext uri="{BB962C8B-B14F-4D97-AF65-F5344CB8AC3E}">
        <p14:creationId xmlns:p14="http://schemas.microsoft.com/office/powerpoint/2010/main" val="312187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769600" cy="762000"/>
          </a:xfrm>
        </p:spPr>
        <p:txBody>
          <a:bodyPr/>
          <a:lstStyle/>
          <a:p>
            <a:r>
              <a:rPr lang="en-US" sz="5400" dirty="0">
                <a:latin typeface="Calibri Light" panose="020F0302020204030204" pitchFamily="34" charset="0"/>
              </a:rPr>
              <a:t>Context for Authority</a:t>
            </a:r>
          </a:p>
        </p:txBody>
      </p:sp>
      <p:sp>
        <p:nvSpPr>
          <p:cNvPr id="3" name="Content Placeholder 2"/>
          <p:cNvSpPr>
            <a:spLocks noGrp="1"/>
          </p:cNvSpPr>
          <p:nvPr>
            <p:ph idx="1"/>
          </p:nvPr>
        </p:nvSpPr>
        <p:spPr>
          <a:xfrm>
            <a:off x="660400" y="1524000"/>
            <a:ext cx="5054600" cy="4649788"/>
          </a:xfrm>
        </p:spPr>
        <p:txBody>
          <a:bodyPr/>
          <a:lstStyle/>
          <a:p>
            <a:r>
              <a:rPr lang="en-US" sz="2800" dirty="0">
                <a:solidFill>
                  <a:schemeClr val="tx1"/>
                </a:solidFill>
              </a:rPr>
              <a:t>Google guidance:</a:t>
            </a:r>
          </a:p>
          <a:p>
            <a:pPr marL="514350" indent="-514350">
              <a:buFont typeface="+mj-lt"/>
              <a:buAutoNum type="arabicPeriod"/>
            </a:pPr>
            <a:r>
              <a:rPr lang="en-US" sz="2800" dirty="0">
                <a:solidFill>
                  <a:schemeClr val="tx1"/>
                </a:solidFill>
              </a:rPr>
              <a:t>Quality</a:t>
            </a:r>
          </a:p>
          <a:p>
            <a:pPr marL="514350" indent="-514350">
              <a:buFont typeface="+mj-lt"/>
              <a:buAutoNum type="arabicPeriod"/>
            </a:pPr>
            <a:r>
              <a:rPr lang="en-US" sz="2800" dirty="0">
                <a:solidFill>
                  <a:schemeClr val="tx1"/>
                </a:solidFill>
              </a:rPr>
              <a:t>Relevance</a:t>
            </a:r>
          </a:p>
          <a:p>
            <a:pPr marL="514350" indent="-514350">
              <a:buFont typeface="+mj-lt"/>
              <a:buAutoNum type="arabicPeriod"/>
            </a:pPr>
            <a:r>
              <a:rPr lang="en-US" sz="2800" dirty="0">
                <a:solidFill>
                  <a:schemeClr val="tx1"/>
                </a:solidFill>
              </a:rPr>
              <a:t>Authority</a:t>
            </a:r>
          </a:p>
          <a:p>
            <a:pPr marL="514350" indent="-514350">
              <a:buFont typeface="+mj-lt"/>
              <a:buAutoNum type="arabicPeriod"/>
            </a:pPr>
            <a:r>
              <a:rPr lang="en-US" sz="2800" dirty="0">
                <a:solidFill>
                  <a:schemeClr val="tx1"/>
                </a:solidFill>
              </a:rPr>
              <a:t>Veracity</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99" y="2438400"/>
            <a:ext cx="73056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2439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013FBC0-FDAB-42A4-B048-5BF69391645C}"/>
              </a:ext>
            </a:extLst>
          </p:cNvPr>
          <p:cNvSpPr>
            <a:spLocks noGrp="1"/>
          </p:cNvSpPr>
          <p:nvPr>
            <p:ph type="title"/>
          </p:nvPr>
        </p:nvSpPr>
        <p:spPr>
          <a:xfrm>
            <a:off x="457200" y="381000"/>
            <a:ext cx="10769600" cy="762000"/>
          </a:xfrm>
        </p:spPr>
        <p:txBody>
          <a:bodyPr/>
          <a:lstStyle/>
          <a:p>
            <a:r>
              <a:rPr lang="en-US" sz="5400" b="1" dirty="0">
                <a:latin typeface="Calibri Light" panose="020F0302020204030204" pitchFamily="34" charset="0"/>
                <a:ea typeface="+mn-ea"/>
                <a:cs typeface="Calibri Light" panose="020F0302020204030204" pitchFamily="34" charset="0"/>
              </a:rPr>
              <a:t>What We Will Cover Today</a:t>
            </a:r>
          </a:p>
        </p:txBody>
      </p:sp>
      <p:sp>
        <p:nvSpPr>
          <p:cNvPr id="5" name="Content Placeholder 4">
            <a:extLst>
              <a:ext uri="{FF2B5EF4-FFF2-40B4-BE49-F238E27FC236}">
                <a16:creationId xmlns="" xmlns:a16="http://schemas.microsoft.com/office/drawing/2014/main" id="{B56C5FD9-E980-463D-9316-ED1CDA70A5F7}"/>
              </a:ext>
            </a:extLst>
          </p:cNvPr>
          <p:cNvSpPr>
            <a:spLocks noGrp="1"/>
          </p:cNvSpPr>
          <p:nvPr>
            <p:ph idx="1"/>
          </p:nvPr>
        </p:nvSpPr>
        <p:spPr>
          <a:xfrm>
            <a:off x="518160" y="1598612"/>
            <a:ext cx="11445240" cy="3582988"/>
          </a:xfrm>
        </p:spPr>
        <p:txBody>
          <a:bodyPr/>
          <a:lstStyle/>
          <a:p>
            <a:r>
              <a:rPr lang="en-US" sz="3600" dirty="0">
                <a:solidFill>
                  <a:schemeClr val="tx1"/>
                </a:solidFill>
                <a:latin typeface="+mn-lt"/>
              </a:rPr>
              <a:t>Attendees will learn how to:</a:t>
            </a:r>
          </a:p>
          <a:p>
            <a:pPr marL="627063" lvl="1" indent="-303213"/>
            <a:r>
              <a:rPr lang="en-US" sz="3200" dirty="0">
                <a:solidFill>
                  <a:schemeClr val="tx1"/>
                </a:solidFill>
                <a:latin typeface="+mn-lt"/>
              </a:rPr>
              <a:t>strengthen your business presence</a:t>
            </a:r>
          </a:p>
          <a:p>
            <a:pPr marL="627063" lvl="1" indent="-303213"/>
            <a:r>
              <a:rPr lang="en-US" sz="3200" dirty="0">
                <a:solidFill>
                  <a:schemeClr val="tx1"/>
                </a:solidFill>
                <a:latin typeface="+mn-lt"/>
              </a:rPr>
              <a:t>create content that builds trust w your customers</a:t>
            </a:r>
          </a:p>
          <a:p>
            <a:pPr marL="627063" lvl="1" indent="-303213"/>
            <a:r>
              <a:rPr lang="en-US" sz="3200" dirty="0">
                <a:solidFill>
                  <a:schemeClr val="tx1"/>
                </a:solidFill>
                <a:latin typeface="+mn-lt"/>
              </a:rPr>
              <a:t>activate your subject matter experts (SMEs)</a:t>
            </a:r>
          </a:p>
          <a:p>
            <a:pPr marL="627063" lvl="1" indent="-303213"/>
            <a:r>
              <a:rPr lang="en-US" sz="3200" dirty="0">
                <a:solidFill>
                  <a:schemeClr val="tx1"/>
                </a:solidFill>
                <a:latin typeface="+mn-lt"/>
              </a:rPr>
              <a:t>unify your press releases and site content with authority</a:t>
            </a:r>
          </a:p>
          <a:p>
            <a:pPr marL="627063" lvl="1" indent="-303213"/>
            <a:r>
              <a:rPr lang="en-US" sz="3200" dirty="0">
                <a:solidFill>
                  <a:schemeClr val="tx1"/>
                </a:solidFill>
                <a:latin typeface="+mn-lt"/>
              </a:rPr>
              <a:t>increase your SERP visibility</a:t>
            </a:r>
          </a:p>
          <a:p>
            <a:pPr marL="627063" lvl="1" indent="-303213"/>
            <a:r>
              <a:rPr lang="en-US" sz="3200" dirty="0">
                <a:solidFill>
                  <a:schemeClr val="tx1"/>
                </a:solidFill>
                <a:latin typeface="+mn-lt"/>
              </a:rPr>
              <a:t>apply SEO best practices to your content</a:t>
            </a:r>
          </a:p>
          <a:p>
            <a:pPr marL="627063" lvl="1" indent="-303213"/>
            <a:r>
              <a:rPr lang="en-US" sz="3200" dirty="0">
                <a:solidFill>
                  <a:schemeClr val="tx1"/>
                </a:solidFill>
                <a:latin typeface="+mn-lt"/>
              </a:rPr>
              <a:t>build your authority within your target audience</a:t>
            </a:r>
          </a:p>
          <a:p>
            <a:endParaRPr lang="en-US" dirty="0">
              <a:solidFill>
                <a:schemeClr val="tx1"/>
              </a:solidFill>
            </a:endParaRPr>
          </a:p>
        </p:txBody>
      </p:sp>
    </p:spTree>
    <p:custDataLst>
      <p:tags r:id="rId1"/>
    </p:custDataLst>
    <p:extLst>
      <p:ext uri="{BB962C8B-B14F-4D97-AF65-F5344CB8AC3E}">
        <p14:creationId xmlns:p14="http://schemas.microsoft.com/office/powerpoint/2010/main" val="2368652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33400"/>
            <a:ext cx="10769600" cy="830997"/>
          </a:xfrm>
          <a:prstGeom prst="rect">
            <a:avLst/>
          </a:prstGeom>
        </p:spPr>
        <p:txBody>
          <a:bodyPr vert="horz" wrap="square" lIns="0" tIns="0" rIns="0" bIns="0" numCol="1" rtlCol="0" anchor="t" anchorCtr="0" compatLnSpc="1">
            <a:prstTxWarp prst="textNoShape">
              <a:avLst/>
            </a:prstTxWarp>
            <a:spAutoFit/>
          </a:bodyPr>
          <a:lstStyle/>
          <a:p>
            <a:pPr marL="12700"/>
            <a:r>
              <a:rPr lang="en-US" sz="5400" dirty="0">
                <a:latin typeface="Calibri Light" panose="020F0302020204030204" pitchFamily="34" charset="0"/>
                <a:ea typeface="+mn-ea"/>
                <a:cs typeface="Calibri Light" panose="020F0302020204030204" pitchFamily="34" charset="0"/>
              </a:rPr>
              <a:t>What Defines S</a:t>
            </a:r>
            <a:r>
              <a:rPr sz="5400" dirty="0">
                <a:latin typeface="Calibri Light" panose="020F0302020204030204" pitchFamily="34" charset="0"/>
                <a:ea typeface="+mn-ea"/>
                <a:cs typeface="Calibri Light" panose="020F0302020204030204" pitchFamily="34" charset="0"/>
              </a:rPr>
              <a:t>uccess</a:t>
            </a:r>
          </a:p>
        </p:txBody>
      </p:sp>
      <p:sp>
        <p:nvSpPr>
          <p:cNvPr id="3" name="object 3"/>
          <p:cNvSpPr txBox="1"/>
          <p:nvPr/>
        </p:nvSpPr>
        <p:spPr>
          <a:xfrm>
            <a:off x="762000" y="1524000"/>
            <a:ext cx="10591800" cy="4083169"/>
          </a:xfrm>
          <a:prstGeom prst="rect">
            <a:avLst/>
          </a:prstGeom>
        </p:spPr>
        <p:txBody>
          <a:bodyPr vert="horz" wrap="square" lIns="0" tIns="0" rIns="0" bIns="0" rtlCol="0">
            <a:spAutoFit/>
          </a:bodyPr>
          <a:lstStyle/>
          <a:p>
            <a:pPr marL="571500" indent="-571500">
              <a:buClr>
                <a:srgbClr val="00B050"/>
              </a:buClr>
              <a:buFont typeface="Arial" panose="020B0604020202020204" pitchFamily="34" charset="0"/>
              <a:buChar char="•"/>
              <a:tabLst>
                <a:tab pos="354965" algn="l"/>
                <a:tab pos="355600" algn="l"/>
              </a:tabLst>
            </a:pPr>
            <a:r>
              <a:rPr lang="en-US" sz="3600" b="0" dirty="0">
                <a:latin typeface="+mn-lt"/>
              </a:rPr>
              <a:t>b</a:t>
            </a:r>
            <a:r>
              <a:rPr sz="3600" b="0" dirty="0">
                <a:latin typeface="+mn-lt"/>
              </a:rPr>
              <a:t>etter </a:t>
            </a:r>
            <a:r>
              <a:rPr lang="en-US" sz="3600" b="0" dirty="0">
                <a:solidFill>
                  <a:schemeClr val="accent1"/>
                </a:solidFill>
                <a:latin typeface="+mn-lt"/>
              </a:rPr>
              <a:t>findability</a:t>
            </a:r>
            <a:r>
              <a:rPr lang="en-US" sz="3600" b="0" dirty="0">
                <a:solidFill>
                  <a:schemeClr val="accent3"/>
                </a:solidFill>
                <a:latin typeface="+mn-lt"/>
              </a:rPr>
              <a:t> </a:t>
            </a:r>
            <a:r>
              <a:rPr lang="en-US" sz="3600" b="0" dirty="0">
                <a:latin typeface="+mn-lt"/>
              </a:rPr>
              <a:t>and SERP dominance</a:t>
            </a:r>
          </a:p>
          <a:p>
            <a:pPr marL="756285" lvl="2">
              <a:spcBef>
                <a:spcPts val="280"/>
              </a:spcBef>
              <a:buClr>
                <a:srgbClr val="00B050"/>
              </a:buClr>
              <a:tabLst>
                <a:tab pos="756920" algn="l"/>
              </a:tabLst>
            </a:pPr>
            <a:r>
              <a:rPr sz="3600" b="0" dirty="0">
                <a:latin typeface="+mn-lt"/>
              </a:rPr>
              <a:t>“</a:t>
            </a:r>
            <a:r>
              <a:rPr lang="en-US" sz="3600" b="0" dirty="0">
                <a:latin typeface="+mn-lt"/>
              </a:rPr>
              <a:t>b</a:t>
            </a:r>
            <a:r>
              <a:rPr sz="3600" b="0" dirty="0">
                <a:latin typeface="+mn-lt"/>
              </a:rPr>
              <a:t>rand” factor </a:t>
            </a:r>
            <a:r>
              <a:rPr sz="3600" b="0" dirty="0">
                <a:solidFill>
                  <a:schemeClr val="accent3"/>
                </a:solidFill>
                <a:latin typeface="+mn-lt"/>
              </a:rPr>
              <a:t>(</a:t>
            </a:r>
            <a:r>
              <a:rPr sz="3600" b="0" dirty="0">
                <a:solidFill>
                  <a:schemeClr val="accent1"/>
                </a:solidFill>
                <a:latin typeface="+mn-lt"/>
              </a:rPr>
              <a:t>trust</a:t>
            </a:r>
            <a:r>
              <a:rPr sz="3600" b="0" dirty="0">
                <a:solidFill>
                  <a:schemeClr val="accent3"/>
                </a:solidFill>
                <a:latin typeface="+mn-lt"/>
              </a:rPr>
              <a:t>)</a:t>
            </a:r>
            <a:endParaRPr lang="en-US" sz="3600" b="0" dirty="0">
              <a:solidFill>
                <a:schemeClr val="accent3"/>
              </a:solidFill>
              <a:latin typeface="+mn-lt"/>
            </a:endParaRPr>
          </a:p>
          <a:p>
            <a:pPr marL="756285" lvl="2">
              <a:spcBef>
                <a:spcPts val="280"/>
              </a:spcBef>
              <a:buClr>
                <a:srgbClr val="00B050"/>
              </a:buClr>
              <a:tabLst>
                <a:tab pos="756920" algn="l"/>
              </a:tabLst>
            </a:pPr>
            <a:r>
              <a:rPr lang="en-US" sz="3600" b="0" dirty="0">
                <a:solidFill>
                  <a:schemeClr val="accent1"/>
                </a:solidFill>
                <a:latin typeface="+mn-lt"/>
              </a:rPr>
              <a:t>a</a:t>
            </a:r>
            <a:r>
              <a:rPr sz="3600" b="0" dirty="0">
                <a:solidFill>
                  <a:schemeClr val="accent1"/>
                </a:solidFill>
                <a:latin typeface="+mn-lt"/>
              </a:rPr>
              <a:t>uthorit</a:t>
            </a:r>
            <a:r>
              <a:rPr lang="en-US" sz="3600" b="0" dirty="0">
                <a:solidFill>
                  <a:schemeClr val="accent1"/>
                </a:solidFill>
                <a:latin typeface="+mn-lt"/>
              </a:rPr>
              <a:t>y</a:t>
            </a:r>
            <a:r>
              <a:rPr sz="3600" b="0" dirty="0">
                <a:solidFill>
                  <a:schemeClr val="accent1"/>
                </a:solidFill>
                <a:latin typeface="+mn-lt"/>
              </a:rPr>
              <a:t> </a:t>
            </a:r>
            <a:r>
              <a:rPr sz="3600" b="0" dirty="0">
                <a:latin typeface="+mn-lt"/>
              </a:rPr>
              <a:t>rank</a:t>
            </a:r>
          </a:p>
          <a:p>
            <a:pPr lvl="1">
              <a:spcBef>
                <a:spcPts val="195"/>
              </a:spcBef>
              <a:buClr>
                <a:srgbClr val="00B050"/>
              </a:buClr>
              <a:tabLst>
                <a:tab pos="354965" algn="l"/>
                <a:tab pos="355600" algn="l"/>
              </a:tabLst>
            </a:pPr>
            <a:r>
              <a:rPr lang="en-US" sz="3600" b="0" dirty="0">
                <a:solidFill>
                  <a:schemeClr val="accent3"/>
                </a:solidFill>
                <a:latin typeface="+mn-lt"/>
              </a:rPr>
              <a:t>	</a:t>
            </a:r>
            <a:r>
              <a:rPr lang="en-US" sz="3600" b="0" dirty="0">
                <a:latin typeface="+mn-lt"/>
              </a:rPr>
              <a:t>b</a:t>
            </a:r>
            <a:r>
              <a:rPr sz="3600" b="0" dirty="0">
                <a:latin typeface="+mn-lt"/>
              </a:rPr>
              <a:t>etter </a:t>
            </a:r>
            <a:r>
              <a:rPr sz="3600" b="0" dirty="0">
                <a:solidFill>
                  <a:schemeClr val="accent3"/>
                </a:solidFill>
                <a:latin typeface="+mn-lt"/>
              </a:rPr>
              <a:t>“</a:t>
            </a:r>
            <a:r>
              <a:rPr lang="en-US" sz="3600" b="0" dirty="0" err="1">
                <a:solidFill>
                  <a:schemeClr val="accent1"/>
                </a:solidFill>
                <a:latin typeface="+mn-lt"/>
              </a:rPr>
              <a:t>c</a:t>
            </a:r>
            <a:r>
              <a:rPr sz="3600" b="0" dirty="0" err="1">
                <a:solidFill>
                  <a:schemeClr val="accent1"/>
                </a:solidFill>
                <a:latin typeface="+mn-lt"/>
              </a:rPr>
              <a:t>lickability</a:t>
            </a:r>
            <a:r>
              <a:rPr sz="3600" b="0" dirty="0">
                <a:solidFill>
                  <a:schemeClr val="accent3"/>
                </a:solidFill>
                <a:latin typeface="+mn-lt"/>
              </a:rPr>
              <a:t>”</a:t>
            </a:r>
          </a:p>
          <a:p>
            <a:pPr marL="413385" indent="-571500">
              <a:spcBef>
                <a:spcPts val="275"/>
              </a:spcBef>
              <a:buClr>
                <a:srgbClr val="00B050"/>
              </a:buClr>
              <a:buFont typeface="Arial" panose="020B0604020202020204" pitchFamily="34" charset="0"/>
              <a:buChar char="•"/>
              <a:tabLst>
                <a:tab pos="756920" algn="l"/>
              </a:tabLst>
            </a:pPr>
            <a:r>
              <a:rPr lang="en-US" sz="3600" b="0" dirty="0">
                <a:latin typeface="+mn-lt"/>
              </a:rPr>
              <a:t>deeper</a:t>
            </a:r>
            <a:r>
              <a:rPr lang="en-US" sz="3600" b="0" dirty="0">
                <a:solidFill>
                  <a:schemeClr val="accent3"/>
                </a:solidFill>
                <a:latin typeface="+mn-lt"/>
              </a:rPr>
              <a:t> </a:t>
            </a:r>
            <a:r>
              <a:rPr lang="en-US" sz="3600" b="0" dirty="0">
                <a:solidFill>
                  <a:schemeClr val="accent1"/>
                </a:solidFill>
                <a:latin typeface="+mn-lt"/>
              </a:rPr>
              <a:t>engagement</a:t>
            </a:r>
          </a:p>
          <a:p>
            <a:pPr marL="413385" indent="-571500">
              <a:spcBef>
                <a:spcPts val="275"/>
              </a:spcBef>
              <a:buClr>
                <a:srgbClr val="00B050"/>
              </a:buClr>
              <a:buFont typeface="Arial" panose="020B0604020202020204" pitchFamily="34" charset="0"/>
              <a:buChar char="•"/>
              <a:tabLst>
                <a:tab pos="756920" algn="l"/>
              </a:tabLst>
            </a:pPr>
            <a:r>
              <a:rPr lang="en-US" sz="3600" b="0" dirty="0">
                <a:solidFill>
                  <a:schemeClr val="accent1"/>
                </a:solidFill>
                <a:latin typeface="+mn-lt"/>
              </a:rPr>
              <a:t>ROI</a:t>
            </a:r>
            <a:endParaRPr sz="3600" b="0" dirty="0">
              <a:solidFill>
                <a:schemeClr val="accent1"/>
              </a:solidFill>
              <a:latin typeface="+mn-lt"/>
            </a:endParaRPr>
          </a:p>
          <a:p>
            <a:pPr marL="571500" indent="-571500">
              <a:spcBef>
                <a:spcPts val="200"/>
              </a:spcBef>
              <a:buClr>
                <a:srgbClr val="00B050"/>
              </a:buClr>
              <a:buFont typeface="Arial" panose="020B0604020202020204" pitchFamily="34" charset="0"/>
              <a:buChar char="•"/>
              <a:tabLst>
                <a:tab pos="354965" algn="l"/>
                <a:tab pos="355600" algn="l"/>
              </a:tabLst>
            </a:pPr>
            <a:r>
              <a:rPr lang="en-US" sz="3600" b="0" dirty="0">
                <a:solidFill>
                  <a:schemeClr val="accent1"/>
                </a:solidFill>
                <a:latin typeface="+mn-lt"/>
              </a:rPr>
              <a:t>l</a:t>
            </a:r>
            <a:r>
              <a:rPr sz="3600" b="0" dirty="0">
                <a:solidFill>
                  <a:schemeClr val="accent1"/>
                </a:solidFill>
                <a:latin typeface="+mn-lt"/>
              </a:rPr>
              <a:t>inks </a:t>
            </a:r>
            <a:r>
              <a:rPr lang="en-US" sz="3600" b="0" dirty="0">
                <a:latin typeface="+mn-lt"/>
              </a:rPr>
              <a:t>will grow </a:t>
            </a:r>
            <a:r>
              <a:rPr sz="3600" b="0" dirty="0">
                <a:latin typeface="+mn-lt"/>
              </a:rPr>
              <a:t>organically</a:t>
            </a:r>
            <a:r>
              <a:rPr lang="en-US" sz="3600" b="0" dirty="0">
                <a:latin typeface="+mn-lt"/>
              </a:rPr>
              <a:t> with content placement</a:t>
            </a:r>
            <a:endParaRPr sz="3600" b="0" dirty="0">
              <a:latin typeface="+mn-lt"/>
            </a:endParaRPr>
          </a:p>
        </p:txBody>
      </p:sp>
    </p:spTree>
    <p:custDataLst>
      <p:tags r:id="rId1"/>
    </p:custDataLst>
    <p:extLst>
      <p:ext uri="{BB962C8B-B14F-4D97-AF65-F5344CB8AC3E}">
        <p14:creationId xmlns:p14="http://schemas.microsoft.com/office/powerpoint/2010/main" val="305792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D75BB2-09AB-49CF-92C5-7C2F76F04CE6}"/>
              </a:ext>
            </a:extLst>
          </p:cNvPr>
          <p:cNvSpPr>
            <a:spLocks noGrp="1"/>
          </p:cNvSpPr>
          <p:nvPr>
            <p:ph type="title"/>
          </p:nvPr>
        </p:nvSpPr>
        <p:spPr>
          <a:xfrm>
            <a:off x="533401" y="540603"/>
            <a:ext cx="10134600" cy="830997"/>
          </a:xfrm>
        </p:spPr>
        <p:txBody>
          <a:bodyPr/>
          <a:lstStyle/>
          <a:p>
            <a:r>
              <a:rPr lang="en-US" sz="5400" dirty="0">
                <a:latin typeface="Calibri Light" panose="020F0302020204030204" pitchFamily="34" charset="0"/>
                <a:ea typeface="+mn-ea"/>
                <a:cs typeface="Calibri Light" panose="020F0302020204030204" pitchFamily="34" charset="0"/>
              </a:rPr>
              <a:t>Who, What, Why, Where, &amp; When</a:t>
            </a:r>
          </a:p>
        </p:txBody>
      </p:sp>
      <p:sp>
        <p:nvSpPr>
          <p:cNvPr id="3" name="Text Placeholder 2">
            <a:extLst>
              <a:ext uri="{FF2B5EF4-FFF2-40B4-BE49-F238E27FC236}">
                <a16:creationId xmlns="" xmlns:a16="http://schemas.microsoft.com/office/drawing/2014/main" id="{185BCAF2-1704-4B1E-8B82-C795E4342EDB}"/>
              </a:ext>
            </a:extLst>
          </p:cNvPr>
          <p:cNvSpPr>
            <a:spLocks noGrp="1"/>
          </p:cNvSpPr>
          <p:nvPr>
            <p:ph type="body" idx="1"/>
          </p:nvPr>
        </p:nvSpPr>
        <p:spPr>
          <a:xfrm>
            <a:off x="3356254" y="2057400"/>
            <a:ext cx="5101946" cy="3124200"/>
          </a:xfrm>
          <a:ln>
            <a:solidFill>
              <a:schemeClr val="accent1"/>
            </a:solidFill>
          </a:ln>
        </p:spPr>
        <p:txBody>
          <a:bodyPr/>
          <a:lstStyle/>
          <a:p>
            <a:pPr algn="ctr"/>
            <a:endParaRPr lang="en-US" sz="1100" dirty="0">
              <a:solidFill>
                <a:schemeClr val="accent1"/>
              </a:solidFill>
            </a:endParaRPr>
          </a:p>
          <a:p>
            <a:pPr algn="ctr"/>
            <a:r>
              <a:rPr lang="en-US" sz="6000" dirty="0">
                <a:solidFill>
                  <a:schemeClr val="accent1"/>
                </a:solidFill>
              </a:rPr>
              <a:t>who</a:t>
            </a:r>
            <a:r>
              <a:rPr lang="en-US" sz="6000" dirty="0">
                <a:solidFill>
                  <a:schemeClr val="bg1">
                    <a:lumMod val="50000"/>
                  </a:schemeClr>
                </a:solidFill>
              </a:rPr>
              <a:t> </a:t>
            </a:r>
            <a:r>
              <a:rPr lang="en-US" sz="6000" dirty="0">
                <a:solidFill>
                  <a:schemeClr val="tx1"/>
                </a:solidFill>
              </a:rPr>
              <a:t>you ask is </a:t>
            </a:r>
          </a:p>
          <a:p>
            <a:pPr algn="ctr"/>
            <a:r>
              <a:rPr lang="en-US" sz="6000" dirty="0">
                <a:solidFill>
                  <a:schemeClr val="accent1"/>
                </a:solidFill>
              </a:rPr>
              <a:t>as important </a:t>
            </a:r>
            <a:r>
              <a:rPr lang="en-US" sz="6000" dirty="0">
                <a:solidFill>
                  <a:schemeClr val="tx1"/>
                </a:solidFill>
              </a:rPr>
              <a:t>as</a:t>
            </a:r>
            <a:r>
              <a:rPr lang="en-US" sz="6000" dirty="0">
                <a:solidFill>
                  <a:schemeClr val="bg1">
                    <a:lumMod val="50000"/>
                  </a:schemeClr>
                </a:solidFill>
              </a:rPr>
              <a:t> </a:t>
            </a:r>
            <a:r>
              <a:rPr lang="en-US" sz="6000" dirty="0">
                <a:solidFill>
                  <a:schemeClr val="accent1"/>
                </a:solidFill>
              </a:rPr>
              <a:t>what</a:t>
            </a:r>
            <a:r>
              <a:rPr lang="en-US" sz="6000" dirty="0">
                <a:solidFill>
                  <a:schemeClr val="bg1">
                    <a:lumMod val="50000"/>
                  </a:schemeClr>
                </a:solidFill>
              </a:rPr>
              <a:t> </a:t>
            </a:r>
            <a:r>
              <a:rPr lang="en-US" sz="6000" dirty="0">
                <a:solidFill>
                  <a:schemeClr val="tx1"/>
                </a:solidFill>
              </a:rPr>
              <a:t>you ask</a:t>
            </a:r>
          </a:p>
        </p:txBody>
      </p:sp>
    </p:spTree>
    <p:custDataLst>
      <p:tags r:id="rId1"/>
    </p:custDataLst>
    <p:extLst>
      <p:ext uri="{BB962C8B-B14F-4D97-AF65-F5344CB8AC3E}">
        <p14:creationId xmlns:p14="http://schemas.microsoft.com/office/powerpoint/2010/main" val="236332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B39731-348E-422D-A5CD-02BDBDCEAA28}"/>
              </a:ext>
            </a:extLst>
          </p:cNvPr>
          <p:cNvSpPr>
            <a:spLocks noGrp="1"/>
          </p:cNvSpPr>
          <p:nvPr>
            <p:ph type="ctrTitle"/>
          </p:nvPr>
        </p:nvSpPr>
        <p:spPr>
          <a:xfrm>
            <a:off x="0" y="3081278"/>
            <a:ext cx="12192000" cy="695444"/>
          </a:xfrm>
        </p:spPr>
        <p:txBody>
          <a:bodyPr/>
          <a:lstStyle/>
          <a:p>
            <a:pPr algn="ctr"/>
            <a:r>
              <a:rPr lang="en-US" sz="3800" dirty="0">
                <a:solidFill>
                  <a:srgbClr val="2ECC71"/>
                </a:solidFill>
                <a:latin typeface="+mn-lt"/>
                <a:ea typeface="+mn-ea"/>
                <a:cs typeface="+mn-cs"/>
              </a:rPr>
              <a:t>content builds trust </a:t>
            </a:r>
            <a:r>
              <a:rPr lang="en-US" sz="3800" dirty="0">
                <a:solidFill>
                  <a:schemeClr val="bg1"/>
                </a:solidFill>
                <a:latin typeface="+mn-lt"/>
                <a:ea typeface="+mn-ea"/>
                <a:cs typeface="+mn-cs"/>
              </a:rPr>
              <a:t>in every stage of the </a:t>
            </a:r>
            <a:r>
              <a:rPr lang="en-US" sz="3800" dirty="0">
                <a:solidFill>
                  <a:srgbClr val="2ECC71"/>
                </a:solidFill>
                <a:latin typeface="+mn-lt"/>
                <a:ea typeface="+mn-ea"/>
                <a:cs typeface="+mn-cs"/>
              </a:rPr>
              <a:t>customer life cycle</a:t>
            </a:r>
          </a:p>
        </p:txBody>
      </p:sp>
    </p:spTree>
    <p:custDataLst>
      <p:tags r:id="rId1"/>
    </p:custDataLst>
    <p:extLst>
      <p:ext uri="{BB962C8B-B14F-4D97-AF65-F5344CB8AC3E}">
        <p14:creationId xmlns:p14="http://schemas.microsoft.com/office/powerpoint/2010/main" val="20901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C370EE-BBAD-49F9-9879-2DC50B8A2944}"/>
              </a:ext>
            </a:extLst>
          </p:cNvPr>
          <p:cNvSpPr>
            <a:spLocks noGrp="1"/>
          </p:cNvSpPr>
          <p:nvPr>
            <p:ph type="title"/>
          </p:nvPr>
        </p:nvSpPr>
        <p:spPr>
          <a:xfrm>
            <a:off x="533400" y="533400"/>
            <a:ext cx="10769600" cy="762000"/>
          </a:xfrm>
        </p:spPr>
        <p:txBody>
          <a:bodyPr/>
          <a:lstStyle/>
          <a:p>
            <a:r>
              <a:rPr lang="en-US" sz="5400" dirty="0">
                <a:latin typeface="Calibri Light" panose="020F0302020204030204" pitchFamily="34" charset="0"/>
                <a:ea typeface="+mn-ea"/>
                <a:cs typeface="Calibri Light" panose="020F0302020204030204" pitchFamily="34" charset="0"/>
              </a:rPr>
              <a:t>Build Expertise, Authority, and Trust</a:t>
            </a:r>
          </a:p>
        </p:txBody>
      </p:sp>
      <p:sp>
        <p:nvSpPr>
          <p:cNvPr id="3" name="Text Placeholder 2">
            <a:extLst>
              <a:ext uri="{FF2B5EF4-FFF2-40B4-BE49-F238E27FC236}">
                <a16:creationId xmlns="" xmlns:a16="http://schemas.microsoft.com/office/drawing/2014/main" id="{1145A428-51BF-426F-A811-5D958DC62D0C}"/>
              </a:ext>
            </a:extLst>
          </p:cNvPr>
          <p:cNvSpPr>
            <a:spLocks noGrp="1"/>
          </p:cNvSpPr>
          <p:nvPr>
            <p:ph type="body" idx="1"/>
          </p:nvPr>
        </p:nvSpPr>
        <p:spPr>
          <a:xfrm>
            <a:off x="533400" y="1647380"/>
            <a:ext cx="11201400" cy="3381820"/>
          </a:xfrm>
        </p:spPr>
        <p:txBody>
          <a:bodyPr/>
          <a:lstStyle/>
          <a:p>
            <a:r>
              <a:rPr lang="en-US" dirty="0">
                <a:solidFill>
                  <a:schemeClr val="accent1"/>
                </a:solidFill>
              </a:rPr>
              <a:t>Google Quality Rater Guidelines</a:t>
            </a:r>
          </a:p>
          <a:p>
            <a:endParaRPr lang="en-US" dirty="0">
              <a:solidFill>
                <a:schemeClr val="tx1">
                  <a:lumMod val="50000"/>
                  <a:lumOff val="50000"/>
                </a:schemeClr>
              </a:solidFill>
            </a:endParaRPr>
          </a:p>
          <a:p>
            <a:pPr>
              <a:lnSpc>
                <a:spcPct val="100000"/>
              </a:lnSpc>
            </a:pPr>
            <a:r>
              <a:rPr lang="en-US" sz="2400" dirty="0">
                <a:solidFill>
                  <a:schemeClr val="tx1"/>
                </a:solidFill>
              </a:rPr>
              <a:t>“4.3 A high Level of Expertise/Authoritativeness/Trustworthiness </a:t>
            </a:r>
            <a:r>
              <a:rPr lang="en-US" sz="2400" dirty="0">
                <a:solidFill>
                  <a:schemeClr val="accent1"/>
                </a:solidFill>
              </a:rPr>
              <a:t>(E-A-T)</a:t>
            </a:r>
          </a:p>
          <a:p>
            <a:pPr>
              <a:lnSpc>
                <a:spcPct val="100000"/>
              </a:lnSpc>
            </a:pPr>
            <a:r>
              <a:rPr lang="en-US" sz="2400" dirty="0">
                <a:solidFill>
                  <a:schemeClr val="tx1"/>
                </a:solidFill>
              </a:rPr>
              <a:t>high quality pages and websites need enough expertise to be authoritative and trustworthy on their topic  Keep in mind that there are “expert” websites of all types, even gossip websites, fashion websites, humor websites, forum and Q&amp;A pages, etc.  In fact, some types of information are found almost exclusively on forums and discussions, where community of experts can provide valuable perspectives on specific topics ”</a:t>
            </a:r>
          </a:p>
          <a:p>
            <a:endParaRPr lang="en-US" dirty="0"/>
          </a:p>
        </p:txBody>
      </p:sp>
      <p:cxnSp>
        <p:nvCxnSpPr>
          <p:cNvPr id="6" name="Straight Connector 5">
            <a:extLst>
              <a:ext uri="{FF2B5EF4-FFF2-40B4-BE49-F238E27FC236}">
                <a16:creationId xmlns="" xmlns:a16="http://schemas.microsoft.com/office/drawing/2014/main" id="{C17244DC-9CF1-49D2-8E25-A64A581A2167}"/>
              </a:ext>
            </a:extLst>
          </p:cNvPr>
          <p:cNvCxnSpPr>
            <a:cxnSpLocks/>
          </p:cNvCxnSpPr>
          <p:nvPr/>
        </p:nvCxnSpPr>
        <p:spPr bwMode="auto">
          <a:xfrm>
            <a:off x="533400" y="3124200"/>
            <a:ext cx="9296400" cy="13983"/>
          </a:xfrm>
          <a:prstGeom prst="line">
            <a:avLst/>
          </a:prstGeom>
          <a:ln w="28575">
            <a:solidFill>
              <a:srgbClr val="2ECC71"/>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
        <p:nvSpPr>
          <p:cNvPr id="5" name="Rectangle 4">
            <a:extLst>
              <a:ext uri="{FF2B5EF4-FFF2-40B4-BE49-F238E27FC236}">
                <a16:creationId xmlns="" xmlns:a16="http://schemas.microsoft.com/office/drawing/2014/main" id="{86163D55-F28B-452F-A0A4-00304068E0B4}"/>
              </a:ext>
            </a:extLst>
          </p:cNvPr>
          <p:cNvSpPr/>
          <p:nvPr/>
        </p:nvSpPr>
        <p:spPr>
          <a:xfrm>
            <a:off x="441411" y="6083274"/>
            <a:ext cx="7712404" cy="230832"/>
          </a:xfrm>
          <a:prstGeom prst="rect">
            <a:avLst/>
          </a:prstGeom>
        </p:spPr>
        <p:txBody>
          <a:bodyPr wrap="square">
            <a:spAutoFit/>
          </a:bodyPr>
          <a:lstStyle/>
          <a:p>
            <a:r>
              <a:rPr lang="en-US" sz="900" b="0" dirty="0">
                <a:solidFill>
                  <a:srgbClr val="576775"/>
                </a:solidFill>
                <a:latin typeface="+mn-lt"/>
              </a:rPr>
              <a:t>https://static </a:t>
            </a:r>
            <a:r>
              <a:rPr lang="en-US" sz="900" b="0" dirty="0" err="1">
                <a:solidFill>
                  <a:srgbClr val="576775"/>
                </a:solidFill>
                <a:latin typeface="+mn-lt"/>
              </a:rPr>
              <a:t>googleusercontent</a:t>
            </a:r>
            <a:r>
              <a:rPr lang="en-US" sz="900" b="0" dirty="0">
                <a:solidFill>
                  <a:srgbClr val="576775"/>
                </a:solidFill>
                <a:latin typeface="+mn-lt"/>
              </a:rPr>
              <a:t> com/media/guidelines </a:t>
            </a:r>
            <a:r>
              <a:rPr lang="en-US" sz="900" b="0" dirty="0" err="1">
                <a:solidFill>
                  <a:srgbClr val="576775"/>
                </a:solidFill>
                <a:latin typeface="+mn-lt"/>
              </a:rPr>
              <a:t>raterhub</a:t>
            </a:r>
            <a:r>
              <a:rPr lang="en-US" sz="900" b="0" dirty="0">
                <a:solidFill>
                  <a:srgbClr val="576775"/>
                </a:solidFill>
                <a:latin typeface="+mn-lt"/>
              </a:rPr>
              <a:t> com/en//</a:t>
            </a:r>
            <a:r>
              <a:rPr lang="en-US" sz="900" b="0" dirty="0" err="1">
                <a:solidFill>
                  <a:srgbClr val="576775"/>
                </a:solidFill>
                <a:latin typeface="+mn-lt"/>
              </a:rPr>
              <a:t>searchqualityevaluatorguidelines</a:t>
            </a:r>
            <a:r>
              <a:rPr lang="en-US" sz="900" b="0" dirty="0">
                <a:solidFill>
                  <a:srgbClr val="576775"/>
                </a:solidFill>
                <a:latin typeface="+mn-lt"/>
              </a:rPr>
              <a:t> pdf</a:t>
            </a:r>
          </a:p>
        </p:txBody>
      </p:sp>
      <p:grpSp>
        <p:nvGrpSpPr>
          <p:cNvPr id="38" name="Group 37">
            <a:extLst>
              <a:ext uri="{FF2B5EF4-FFF2-40B4-BE49-F238E27FC236}">
                <a16:creationId xmlns="" xmlns:a16="http://schemas.microsoft.com/office/drawing/2014/main" id="{75B95590-BA4D-43CF-B903-78DA48D0CC56}"/>
              </a:ext>
            </a:extLst>
          </p:cNvPr>
          <p:cNvGrpSpPr>
            <a:grpSpLocks noChangeAspect="1"/>
          </p:cNvGrpSpPr>
          <p:nvPr/>
        </p:nvGrpSpPr>
        <p:grpSpPr>
          <a:xfrm>
            <a:off x="3360990" y="4800600"/>
            <a:ext cx="5241420" cy="731520"/>
            <a:chOff x="1256212" y="2776791"/>
            <a:chExt cx="9259388" cy="1292289"/>
          </a:xfrm>
        </p:grpSpPr>
        <p:sp>
          <p:nvSpPr>
            <p:cNvPr id="39" name="Oval 38">
              <a:extLst>
                <a:ext uri="{FF2B5EF4-FFF2-40B4-BE49-F238E27FC236}">
                  <a16:creationId xmlns="" xmlns:a16="http://schemas.microsoft.com/office/drawing/2014/main" id="{FAB7A0CB-E680-41BD-A14F-EDF31646D20A}"/>
                </a:ext>
              </a:extLst>
            </p:cNvPr>
            <p:cNvSpPr/>
            <p:nvPr/>
          </p:nvSpPr>
          <p:spPr bwMode="auto">
            <a:xfrm>
              <a:off x="1256212" y="2776791"/>
              <a:ext cx="1280160" cy="1280160"/>
            </a:xfrm>
            <a:prstGeom prst="ellipse">
              <a:avLst/>
            </a:prstGeom>
            <a:solidFill>
              <a:srgbClr val="C0000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0" name="Oval 39">
              <a:extLst>
                <a:ext uri="{FF2B5EF4-FFF2-40B4-BE49-F238E27FC236}">
                  <a16:creationId xmlns="" xmlns:a16="http://schemas.microsoft.com/office/drawing/2014/main" id="{170B2C73-D071-4666-8CEA-30D471D9C3BD}"/>
                </a:ext>
              </a:extLst>
            </p:cNvPr>
            <p:cNvSpPr/>
            <p:nvPr/>
          </p:nvSpPr>
          <p:spPr bwMode="auto">
            <a:xfrm>
              <a:off x="2845526" y="2781456"/>
              <a:ext cx="1280160" cy="1280160"/>
            </a:xfrm>
            <a:prstGeom prst="ellipse">
              <a:avLst/>
            </a:prstGeom>
            <a:solidFill>
              <a:srgbClr val="FF000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1" name="Oval 40">
              <a:extLst>
                <a:ext uri="{FF2B5EF4-FFF2-40B4-BE49-F238E27FC236}">
                  <a16:creationId xmlns="" xmlns:a16="http://schemas.microsoft.com/office/drawing/2014/main" id="{46AA4AF8-2FD4-4A80-8001-01BFE2740029}"/>
                </a:ext>
              </a:extLst>
            </p:cNvPr>
            <p:cNvSpPr/>
            <p:nvPr/>
          </p:nvSpPr>
          <p:spPr bwMode="auto">
            <a:xfrm>
              <a:off x="4445726" y="2781456"/>
              <a:ext cx="1280160" cy="1280160"/>
            </a:xfrm>
            <a:prstGeom prst="ellipse">
              <a:avLst/>
            </a:prstGeom>
            <a:solidFill>
              <a:srgbClr val="FFC00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2" name="Oval 41">
              <a:extLst>
                <a:ext uri="{FF2B5EF4-FFF2-40B4-BE49-F238E27FC236}">
                  <a16:creationId xmlns="" xmlns:a16="http://schemas.microsoft.com/office/drawing/2014/main" id="{7120A9E6-037B-452C-9007-D61FEC8B81E0}"/>
                </a:ext>
              </a:extLst>
            </p:cNvPr>
            <p:cNvSpPr/>
            <p:nvPr/>
          </p:nvSpPr>
          <p:spPr bwMode="auto">
            <a:xfrm>
              <a:off x="6035040" y="2783011"/>
              <a:ext cx="1280160" cy="1280160"/>
            </a:xfrm>
            <a:prstGeom prst="ellipse">
              <a:avLst/>
            </a:prstGeom>
            <a:solidFill>
              <a:srgbClr val="FFFF0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3" name="Oval 42">
              <a:extLst>
                <a:ext uri="{FF2B5EF4-FFF2-40B4-BE49-F238E27FC236}">
                  <a16:creationId xmlns="" xmlns:a16="http://schemas.microsoft.com/office/drawing/2014/main" id="{2D273AE4-54AE-48DE-9678-2D3583D74C9D}"/>
                </a:ext>
              </a:extLst>
            </p:cNvPr>
            <p:cNvSpPr/>
            <p:nvPr/>
          </p:nvSpPr>
          <p:spPr bwMode="auto">
            <a:xfrm>
              <a:off x="7635240" y="2783011"/>
              <a:ext cx="1280160" cy="1280160"/>
            </a:xfrm>
            <a:prstGeom prst="ellipse">
              <a:avLst/>
            </a:prstGeom>
            <a:solidFill>
              <a:srgbClr val="92D05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44" name="Oval 43">
              <a:extLst>
                <a:ext uri="{FF2B5EF4-FFF2-40B4-BE49-F238E27FC236}">
                  <a16:creationId xmlns="" xmlns:a16="http://schemas.microsoft.com/office/drawing/2014/main" id="{C7B8941B-78FD-4F0B-A4BC-BAB353538B11}"/>
                </a:ext>
              </a:extLst>
            </p:cNvPr>
            <p:cNvSpPr/>
            <p:nvPr/>
          </p:nvSpPr>
          <p:spPr bwMode="auto">
            <a:xfrm>
              <a:off x="9235440" y="2788920"/>
              <a:ext cx="1280160" cy="1280160"/>
            </a:xfrm>
            <a:prstGeom prst="ellipse">
              <a:avLst/>
            </a:prstGeom>
            <a:solidFill>
              <a:srgbClr val="00B050"/>
            </a:solidFill>
            <a:ln w="9525" cap="flat" cmpd="sng" algn="ctr">
              <a:noFill/>
              <a:prstDash val="solid"/>
              <a:round/>
              <a:headEnd type="none" w="med" len="med"/>
              <a:tailEnd type="none" w="med" len="med"/>
            </a:ln>
            <a:effectLst>
              <a:innerShdw blurRad="63500" dist="50800" dir="13500000">
                <a:prstClr val="black">
                  <a:alpha val="50000"/>
                </a:prstClr>
              </a:innerShdw>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nvGrpSpPr>
            <p:cNvPr id="45" name="Group 44">
              <a:extLst>
                <a:ext uri="{FF2B5EF4-FFF2-40B4-BE49-F238E27FC236}">
                  <a16:creationId xmlns="" xmlns:a16="http://schemas.microsoft.com/office/drawing/2014/main" id="{58EC486F-A464-4447-8029-E06614A13B74}"/>
                </a:ext>
              </a:extLst>
            </p:cNvPr>
            <p:cNvGrpSpPr/>
            <p:nvPr/>
          </p:nvGrpSpPr>
          <p:grpSpPr>
            <a:xfrm>
              <a:off x="9570720" y="3121342"/>
              <a:ext cx="609600" cy="152400"/>
              <a:chOff x="11887200" y="1066800"/>
              <a:chExt cx="609600" cy="152400"/>
            </a:xfrm>
            <a:solidFill>
              <a:schemeClr val="accent3"/>
            </a:solidFill>
          </p:grpSpPr>
          <p:sp>
            <p:nvSpPr>
              <p:cNvPr id="67" name="Oval 66">
                <a:extLst>
                  <a:ext uri="{FF2B5EF4-FFF2-40B4-BE49-F238E27FC236}">
                    <a16:creationId xmlns="" xmlns:a16="http://schemas.microsoft.com/office/drawing/2014/main" id="{D6FC3E25-2588-4F44-B04B-6AEC23B4109D}"/>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8" name="Oval 67">
                <a:extLst>
                  <a:ext uri="{FF2B5EF4-FFF2-40B4-BE49-F238E27FC236}">
                    <a16:creationId xmlns="" xmlns:a16="http://schemas.microsoft.com/office/drawing/2014/main" id="{2D2D6F9E-AEBE-450C-9F7E-F425FD146291}"/>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46" name="Group 45">
              <a:extLst>
                <a:ext uri="{FF2B5EF4-FFF2-40B4-BE49-F238E27FC236}">
                  <a16:creationId xmlns="" xmlns:a16="http://schemas.microsoft.com/office/drawing/2014/main" id="{3E6855A0-A97A-4728-BD45-AF2EA23EB731}"/>
                </a:ext>
              </a:extLst>
            </p:cNvPr>
            <p:cNvGrpSpPr/>
            <p:nvPr/>
          </p:nvGrpSpPr>
          <p:grpSpPr>
            <a:xfrm>
              <a:off x="7970520" y="3121342"/>
              <a:ext cx="609600" cy="152400"/>
              <a:chOff x="11887200" y="1066800"/>
              <a:chExt cx="609600" cy="152400"/>
            </a:xfrm>
            <a:solidFill>
              <a:schemeClr val="accent3"/>
            </a:solidFill>
          </p:grpSpPr>
          <p:sp>
            <p:nvSpPr>
              <p:cNvPr id="65" name="Oval 64">
                <a:extLst>
                  <a:ext uri="{FF2B5EF4-FFF2-40B4-BE49-F238E27FC236}">
                    <a16:creationId xmlns="" xmlns:a16="http://schemas.microsoft.com/office/drawing/2014/main" id="{AD09CB9B-0C4B-4613-A34A-9DC2103DF026}"/>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6" name="Oval 65">
                <a:extLst>
                  <a:ext uri="{FF2B5EF4-FFF2-40B4-BE49-F238E27FC236}">
                    <a16:creationId xmlns="" xmlns:a16="http://schemas.microsoft.com/office/drawing/2014/main" id="{23AB2B31-9315-40D5-B6A0-0A5530F4C973}"/>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47" name="Group 46">
              <a:extLst>
                <a:ext uri="{FF2B5EF4-FFF2-40B4-BE49-F238E27FC236}">
                  <a16:creationId xmlns="" xmlns:a16="http://schemas.microsoft.com/office/drawing/2014/main" id="{C585F708-63F9-4209-AF81-7B4FDF625B1A}"/>
                </a:ext>
              </a:extLst>
            </p:cNvPr>
            <p:cNvGrpSpPr/>
            <p:nvPr/>
          </p:nvGrpSpPr>
          <p:grpSpPr>
            <a:xfrm>
              <a:off x="6387737" y="3121342"/>
              <a:ext cx="609600" cy="152400"/>
              <a:chOff x="11887200" y="1066800"/>
              <a:chExt cx="609600" cy="152400"/>
            </a:xfrm>
            <a:solidFill>
              <a:schemeClr val="accent3"/>
            </a:solidFill>
          </p:grpSpPr>
          <p:sp>
            <p:nvSpPr>
              <p:cNvPr id="63" name="Oval 62">
                <a:extLst>
                  <a:ext uri="{FF2B5EF4-FFF2-40B4-BE49-F238E27FC236}">
                    <a16:creationId xmlns="" xmlns:a16="http://schemas.microsoft.com/office/drawing/2014/main" id="{638DC741-2FEE-42BC-9774-1A71473D9DAD}"/>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4" name="Oval 63">
                <a:extLst>
                  <a:ext uri="{FF2B5EF4-FFF2-40B4-BE49-F238E27FC236}">
                    <a16:creationId xmlns="" xmlns:a16="http://schemas.microsoft.com/office/drawing/2014/main" id="{15831DED-36D7-4DAA-8E4A-3717158977D8}"/>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48" name="Group 47">
              <a:extLst>
                <a:ext uri="{FF2B5EF4-FFF2-40B4-BE49-F238E27FC236}">
                  <a16:creationId xmlns="" xmlns:a16="http://schemas.microsoft.com/office/drawing/2014/main" id="{72B22AD4-2F1E-4120-BC23-68714971F355}"/>
                </a:ext>
              </a:extLst>
            </p:cNvPr>
            <p:cNvGrpSpPr/>
            <p:nvPr/>
          </p:nvGrpSpPr>
          <p:grpSpPr>
            <a:xfrm>
              <a:off x="4781006" y="3121342"/>
              <a:ext cx="609600" cy="152400"/>
              <a:chOff x="11887200" y="1066800"/>
              <a:chExt cx="609600" cy="152400"/>
            </a:xfrm>
            <a:solidFill>
              <a:schemeClr val="accent3"/>
            </a:solidFill>
          </p:grpSpPr>
          <p:sp>
            <p:nvSpPr>
              <p:cNvPr id="61" name="Oval 60">
                <a:extLst>
                  <a:ext uri="{FF2B5EF4-FFF2-40B4-BE49-F238E27FC236}">
                    <a16:creationId xmlns="" xmlns:a16="http://schemas.microsoft.com/office/drawing/2014/main" id="{FC59C4F9-F967-479E-9683-0C7006826F89}"/>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2" name="Oval 61">
                <a:extLst>
                  <a:ext uri="{FF2B5EF4-FFF2-40B4-BE49-F238E27FC236}">
                    <a16:creationId xmlns="" xmlns:a16="http://schemas.microsoft.com/office/drawing/2014/main" id="{43F896DE-FFE0-481E-82B9-D1BD4E566525}"/>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49" name="Group 48">
              <a:extLst>
                <a:ext uri="{FF2B5EF4-FFF2-40B4-BE49-F238E27FC236}">
                  <a16:creationId xmlns="" xmlns:a16="http://schemas.microsoft.com/office/drawing/2014/main" id="{8AEED4F6-4C9D-4F56-AF0A-A2A0B765A62A}"/>
                </a:ext>
              </a:extLst>
            </p:cNvPr>
            <p:cNvGrpSpPr/>
            <p:nvPr/>
          </p:nvGrpSpPr>
          <p:grpSpPr>
            <a:xfrm>
              <a:off x="3182984" y="3121342"/>
              <a:ext cx="609600" cy="152400"/>
              <a:chOff x="11887200" y="1066800"/>
              <a:chExt cx="609600" cy="152400"/>
            </a:xfrm>
            <a:solidFill>
              <a:schemeClr val="accent3"/>
            </a:solidFill>
          </p:grpSpPr>
          <p:sp>
            <p:nvSpPr>
              <p:cNvPr id="59" name="Oval 58">
                <a:extLst>
                  <a:ext uri="{FF2B5EF4-FFF2-40B4-BE49-F238E27FC236}">
                    <a16:creationId xmlns="" xmlns:a16="http://schemas.microsoft.com/office/drawing/2014/main" id="{957AD54F-7C71-4DA2-BF18-E7DD6CD26747}"/>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60" name="Oval 59">
                <a:extLst>
                  <a:ext uri="{FF2B5EF4-FFF2-40B4-BE49-F238E27FC236}">
                    <a16:creationId xmlns="" xmlns:a16="http://schemas.microsoft.com/office/drawing/2014/main" id="{EA484BF0-03A0-4C56-B206-EC69630FBFBC}"/>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grpSp>
          <p:nvGrpSpPr>
            <p:cNvPr id="50" name="Group 49">
              <a:extLst>
                <a:ext uri="{FF2B5EF4-FFF2-40B4-BE49-F238E27FC236}">
                  <a16:creationId xmlns="" xmlns:a16="http://schemas.microsoft.com/office/drawing/2014/main" id="{256EB81D-6181-450A-A8EC-2980D54FD310}"/>
                </a:ext>
              </a:extLst>
            </p:cNvPr>
            <p:cNvGrpSpPr/>
            <p:nvPr/>
          </p:nvGrpSpPr>
          <p:grpSpPr>
            <a:xfrm>
              <a:off x="1591492" y="3124200"/>
              <a:ext cx="609600" cy="152400"/>
              <a:chOff x="11887200" y="1066800"/>
              <a:chExt cx="609600" cy="152400"/>
            </a:xfrm>
            <a:solidFill>
              <a:schemeClr val="accent3"/>
            </a:solidFill>
          </p:grpSpPr>
          <p:sp>
            <p:nvSpPr>
              <p:cNvPr id="57" name="Oval 56">
                <a:extLst>
                  <a:ext uri="{FF2B5EF4-FFF2-40B4-BE49-F238E27FC236}">
                    <a16:creationId xmlns="" xmlns:a16="http://schemas.microsoft.com/office/drawing/2014/main" id="{9A3C09EC-09A3-45A5-874B-37F8BEB3786B}"/>
                  </a:ext>
                </a:extLst>
              </p:cNvPr>
              <p:cNvSpPr/>
              <p:nvPr/>
            </p:nvSpPr>
            <p:spPr bwMode="auto">
              <a:xfrm>
                <a:off x="118872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58" name="Oval 57">
                <a:extLst>
                  <a:ext uri="{FF2B5EF4-FFF2-40B4-BE49-F238E27FC236}">
                    <a16:creationId xmlns="" xmlns:a16="http://schemas.microsoft.com/office/drawing/2014/main" id="{78DF49EB-2083-4A7C-9734-B492CA390F8D}"/>
                  </a:ext>
                </a:extLst>
              </p:cNvPr>
              <p:cNvSpPr/>
              <p:nvPr/>
            </p:nvSpPr>
            <p:spPr bwMode="auto">
              <a:xfrm>
                <a:off x="12344400" y="1066800"/>
                <a:ext cx="152400" cy="1524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grpSp>
        <p:sp>
          <p:nvSpPr>
            <p:cNvPr id="51" name="Block Arc 50">
              <a:extLst>
                <a:ext uri="{FF2B5EF4-FFF2-40B4-BE49-F238E27FC236}">
                  <a16:creationId xmlns="" xmlns:a16="http://schemas.microsoft.com/office/drawing/2014/main" id="{3EF42B96-7CF6-4F46-AEC1-8FAF877BCBD0}"/>
                </a:ext>
              </a:extLst>
            </p:cNvPr>
            <p:cNvSpPr/>
            <p:nvPr/>
          </p:nvSpPr>
          <p:spPr bwMode="auto">
            <a:xfrm rot="10800000">
              <a:off x="9570720" y="3283267"/>
              <a:ext cx="609600" cy="457200"/>
            </a:xfrm>
            <a:prstGeom prst="blockArc">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52" name="Block Arc 51">
              <a:extLst>
                <a:ext uri="{FF2B5EF4-FFF2-40B4-BE49-F238E27FC236}">
                  <a16:creationId xmlns="" xmlns:a16="http://schemas.microsoft.com/office/drawing/2014/main" id="{EBB5930E-8554-4F15-BD33-13461AB66B9C}"/>
                </a:ext>
              </a:extLst>
            </p:cNvPr>
            <p:cNvSpPr/>
            <p:nvPr/>
          </p:nvSpPr>
          <p:spPr bwMode="auto">
            <a:xfrm>
              <a:off x="1597071" y="3438525"/>
              <a:ext cx="609600" cy="457200"/>
            </a:xfrm>
            <a:prstGeom prst="blockArc">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53" name="Block Arc 52">
              <a:extLst>
                <a:ext uri="{FF2B5EF4-FFF2-40B4-BE49-F238E27FC236}">
                  <a16:creationId xmlns="" xmlns:a16="http://schemas.microsoft.com/office/drawing/2014/main" id="{708807AE-9CC5-4EA2-BB48-023AE384174F}"/>
                </a:ext>
              </a:extLst>
            </p:cNvPr>
            <p:cNvSpPr/>
            <p:nvPr/>
          </p:nvSpPr>
          <p:spPr bwMode="auto">
            <a:xfrm>
              <a:off x="3098482" y="3438525"/>
              <a:ext cx="799012" cy="457200"/>
            </a:xfrm>
            <a:prstGeom prst="blockArc">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54" name="Block Arc 53">
              <a:extLst>
                <a:ext uri="{FF2B5EF4-FFF2-40B4-BE49-F238E27FC236}">
                  <a16:creationId xmlns="" xmlns:a16="http://schemas.microsoft.com/office/drawing/2014/main" id="{692839C8-6F13-401F-89B3-E8441BA24D3C}"/>
                </a:ext>
              </a:extLst>
            </p:cNvPr>
            <p:cNvSpPr/>
            <p:nvPr/>
          </p:nvSpPr>
          <p:spPr bwMode="auto">
            <a:xfrm rot="10800000">
              <a:off x="7902619" y="3288029"/>
              <a:ext cx="799012" cy="457200"/>
            </a:xfrm>
            <a:prstGeom prst="blockArc">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cxnSp>
          <p:nvCxnSpPr>
            <p:cNvPr id="55" name="Straight Connector 54">
              <a:extLst>
                <a:ext uri="{FF2B5EF4-FFF2-40B4-BE49-F238E27FC236}">
                  <a16:creationId xmlns="" xmlns:a16="http://schemas.microsoft.com/office/drawing/2014/main" id="{7C6F6D2E-6045-4406-BC65-C1E479951148}"/>
                </a:ext>
              </a:extLst>
            </p:cNvPr>
            <p:cNvCxnSpPr/>
            <p:nvPr/>
          </p:nvCxnSpPr>
          <p:spPr bwMode="auto">
            <a:xfrm>
              <a:off x="6408420" y="3520435"/>
              <a:ext cx="533400"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cxnSp>
          <p:nvCxnSpPr>
            <p:cNvPr id="56" name="Straight Connector 55">
              <a:extLst>
                <a:ext uri="{FF2B5EF4-FFF2-40B4-BE49-F238E27FC236}">
                  <a16:creationId xmlns="" xmlns:a16="http://schemas.microsoft.com/office/drawing/2014/main" id="{95E0D8B2-4642-43C9-9933-C2E65625F3AF}"/>
                </a:ext>
              </a:extLst>
            </p:cNvPr>
            <p:cNvCxnSpPr/>
            <p:nvPr/>
          </p:nvCxnSpPr>
          <p:spPr bwMode="auto">
            <a:xfrm>
              <a:off x="4819106" y="3742371"/>
              <a:ext cx="533400" cy="0"/>
            </a:xfrm>
            <a:prstGeom prst="line">
              <a:avLst/>
            </a:prstGeom>
            <a:solidFill>
              <a:schemeClr val="accent1"/>
            </a:solidFill>
            <a:ln w="76200" cap="flat" cmpd="sng" algn="ctr">
              <a:solidFill>
                <a:schemeClr val="accent3"/>
              </a:solidFill>
              <a:prstDash val="solid"/>
              <a:round/>
              <a:headEnd type="none" w="med" len="med"/>
              <a:tailEnd type="none" w="med" len="med"/>
            </a:ln>
            <a:effectLst/>
          </p:spPr>
        </p:cxnSp>
      </p:grpSp>
      <p:sp>
        <p:nvSpPr>
          <p:cNvPr id="69" name="Content Placeholder 2">
            <a:extLst>
              <a:ext uri="{FF2B5EF4-FFF2-40B4-BE49-F238E27FC236}">
                <a16:creationId xmlns="" xmlns:a16="http://schemas.microsoft.com/office/drawing/2014/main" id="{45955E6A-A166-4400-9210-F4503AD43BBF}"/>
              </a:ext>
            </a:extLst>
          </p:cNvPr>
          <p:cNvSpPr txBox="1">
            <a:spLocks/>
          </p:cNvSpPr>
          <p:nvPr/>
        </p:nvSpPr>
        <p:spPr bwMode="auto">
          <a:xfrm>
            <a:off x="3308350" y="5532120"/>
            <a:ext cx="5346700" cy="408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93000"/>
              </a:lnSpc>
              <a:spcBef>
                <a:spcPct val="0"/>
              </a:spcBef>
              <a:spcAft>
                <a:spcPts val="600"/>
              </a:spcAft>
              <a:buClr>
                <a:srgbClr val="2ECC71"/>
              </a:buClr>
              <a:buFontTx/>
              <a:buNone/>
              <a:defRPr sz="2000" b="0" i="0" baseline="0">
                <a:solidFill>
                  <a:schemeClr val="accent3"/>
                </a:solidFill>
                <a:latin typeface="+mj-lt"/>
                <a:ea typeface="+mn-ea"/>
                <a:cs typeface="+mn-cs"/>
              </a:defRPr>
            </a:lvl1pPr>
            <a:lvl2pPr marL="438150" indent="-114300" algn="l" rtl="0" eaLnBrk="0" fontAlgn="base" hangingPunct="0">
              <a:lnSpc>
                <a:spcPct val="93000"/>
              </a:lnSpc>
              <a:spcBef>
                <a:spcPct val="0"/>
              </a:spcBef>
              <a:spcAft>
                <a:spcPts val="600"/>
              </a:spcAft>
              <a:buClr>
                <a:srgbClr val="2ECC71"/>
              </a:buClr>
              <a:buSzPct val="120000"/>
              <a:buFont typeface="Arial" charset="0"/>
              <a:buChar char="•"/>
              <a:defRPr baseline="0">
                <a:solidFill>
                  <a:schemeClr val="accent3"/>
                </a:solidFill>
                <a:latin typeface="+mj-lt"/>
              </a:defRPr>
            </a:lvl2pPr>
            <a:lvl3pPr marL="6731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mj-lt"/>
              </a:defRPr>
            </a:lvl3pPr>
            <a:lvl4pPr marL="90805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mj-lt"/>
              </a:defRPr>
            </a:lvl4pPr>
            <a:lvl5pPr marL="1143000" indent="-120650" algn="l" rtl="0" eaLnBrk="0" fontAlgn="base" hangingPunct="0">
              <a:lnSpc>
                <a:spcPct val="93000"/>
              </a:lnSpc>
              <a:spcBef>
                <a:spcPct val="0"/>
              </a:spcBef>
              <a:spcAft>
                <a:spcPts val="600"/>
              </a:spcAft>
              <a:buClr>
                <a:srgbClr val="2ECC71"/>
              </a:buClr>
              <a:buSzPct val="120000"/>
              <a:buFont typeface="Arial" charset="0"/>
              <a:buChar char="•"/>
              <a:defRPr sz="1600" baseline="0">
                <a:solidFill>
                  <a:schemeClr val="accent3"/>
                </a:solidFill>
                <a:latin typeface="+mj-lt"/>
              </a:defRPr>
            </a:lvl5pPr>
            <a:lvl6pPr marL="16002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6pPr>
            <a:lvl7pPr marL="20574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7pPr>
            <a:lvl8pPr marL="25146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8pPr>
            <a:lvl9pPr marL="2971800" indent="-120650" algn="l" rtl="0" fontAlgn="base">
              <a:lnSpc>
                <a:spcPct val="93000"/>
              </a:lnSpc>
              <a:spcBef>
                <a:spcPct val="0"/>
              </a:spcBef>
              <a:spcAft>
                <a:spcPts val="600"/>
              </a:spcAft>
              <a:buClr>
                <a:schemeClr val="accent1"/>
              </a:buClr>
              <a:buFont typeface="Arial" charset="0"/>
              <a:buChar char="•"/>
              <a:defRPr sz="1600">
                <a:solidFill>
                  <a:schemeClr val="tx1"/>
                </a:solidFill>
                <a:latin typeface="+mn-lt"/>
              </a:defRPr>
            </a:lvl9pPr>
          </a:lstStyle>
          <a:p>
            <a:pPr algn="ctr"/>
            <a:r>
              <a:rPr lang="en-US" sz="2800" kern="0" dirty="0"/>
              <a:t>rating website, content, and author</a:t>
            </a:r>
          </a:p>
        </p:txBody>
      </p:sp>
      <p:sp>
        <p:nvSpPr>
          <p:cNvPr id="71" name="Rectangle: Rounded Corners 70">
            <a:extLst>
              <a:ext uri="{FF2B5EF4-FFF2-40B4-BE49-F238E27FC236}">
                <a16:creationId xmlns="" xmlns:a16="http://schemas.microsoft.com/office/drawing/2014/main" id="{88BFF47C-CE1B-45B3-85E4-AAD44C6BE6B2}"/>
              </a:ext>
            </a:extLst>
          </p:cNvPr>
          <p:cNvSpPr/>
          <p:nvPr/>
        </p:nvSpPr>
        <p:spPr bwMode="auto">
          <a:xfrm>
            <a:off x="6172201" y="2857619"/>
            <a:ext cx="3581400" cy="289939"/>
          </a:xfrm>
          <a:prstGeom prst="roundRect">
            <a:avLst/>
          </a:prstGeom>
          <a:solidFill>
            <a:srgbClr val="0137DF">
              <a:alpha val="1882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2" name="Rectangle: Rounded Corners 71">
            <a:extLst>
              <a:ext uri="{FF2B5EF4-FFF2-40B4-BE49-F238E27FC236}">
                <a16:creationId xmlns="" xmlns:a16="http://schemas.microsoft.com/office/drawing/2014/main" id="{696338E5-88AE-4B92-BAC2-03F7D6A2496D}"/>
              </a:ext>
            </a:extLst>
          </p:cNvPr>
          <p:cNvSpPr/>
          <p:nvPr/>
        </p:nvSpPr>
        <p:spPr bwMode="auto">
          <a:xfrm>
            <a:off x="3382671" y="2848244"/>
            <a:ext cx="1026367" cy="289939"/>
          </a:xfrm>
          <a:prstGeom prst="roundRect">
            <a:avLst/>
          </a:prstGeom>
          <a:solidFill>
            <a:srgbClr val="0137DF">
              <a:alpha val="1882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
        <p:nvSpPr>
          <p:cNvPr id="73" name="Rectangle: Rounded Corners 72">
            <a:extLst>
              <a:ext uri="{FF2B5EF4-FFF2-40B4-BE49-F238E27FC236}">
                <a16:creationId xmlns="" xmlns:a16="http://schemas.microsoft.com/office/drawing/2014/main" id="{BA8D32F5-7292-49E0-B17D-21A60A4F396E}"/>
              </a:ext>
            </a:extLst>
          </p:cNvPr>
          <p:cNvSpPr/>
          <p:nvPr/>
        </p:nvSpPr>
        <p:spPr bwMode="auto">
          <a:xfrm>
            <a:off x="1143000" y="2857619"/>
            <a:ext cx="1600200" cy="289939"/>
          </a:xfrm>
          <a:prstGeom prst="roundRect">
            <a:avLst/>
          </a:prstGeom>
          <a:solidFill>
            <a:srgbClr val="0137DF">
              <a:alpha val="1882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12500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7600" y="2607147"/>
            <a:ext cx="4876800" cy="830997"/>
          </a:xfrm>
          <a:prstGeom prst="rect">
            <a:avLst/>
          </a:prstGeom>
        </p:spPr>
        <p:txBody>
          <a:bodyPr vert="horz" wrap="square" lIns="0" tIns="0" rIns="0" bIns="0" numCol="1" rtlCol="0" anchor="t" anchorCtr="0" compatLnSpc="1">
            <a:prstTxWarp prst="textNoShape">
              <a:avLst/>
            </a:prstTxWarp>
            <a:spAutoFit/>
          </a:bodyPr>
          <a:lstStyle/>
          <a:p>
            <a:pPr marL="12700" algn="ctr"/>
            <a:r>
              <a:rPr lang="en-US" sz="5400" dirty="0">
                <a:solidFill>
                  <a:schemeClr val="bg1"/>
                </a:solidFill>
                <a:ea typeface="+mn-ea"/>
                <a:cs typeface="+mn-cs"/>
              </a:rPr>
              <a:t>t</a:t>
            </a:r>
            <a:r>
              <a:rPr sz="5400" dirty="0">
                <a:solidFill>
                  <a:schemeClr val="bg1"/>
                </a:solidFill>
                <a:ea typeface="+mn-ea"/>
                <a:cs typeface="+mn-cs"/>
              </a:rPr>
              <a:t>rust </a:t>
            </a:r>
            <a:r>
              <a:rPr sz="5400" dirty="0">
                <a:solidFill>
                  <a:srgbClr val="2ECC71"/>
                </a:solidFill>
                <a:ea typeface="+mn-ea"/>
                <a:cs typeface="+mn-cs"/>
              </a:rPr>
              <a:t>=</a:t>
            </a:r>
            <a:r>
              <a:rPr sz="5400" dirty="0">
                <a:solidFill>
                  <a:schemeClr val="bg1"/>
                </a:solidFill>
                <a:ea typeface="+mn-ea"/>
                <a:cs typeface="+mn-cs"/>
              </a:rPr>
              <a:t> </a:t>
            </a:r>
            <a:r>
              <a:rPr lang="en-US" sz="5400" dirty="0">
                <a:solidFill>
                  <a:schemeClr val="bg1"/>
                </a:solidFill>
                <a:ea typeface="+mn-ea"/>
                <a:cs typeface="+mn-cs"/>
              </a:rPr>
              <a:t>a</a:t>
            </a:r>
            <a:r>
              <a:rPr sz="5400" dirty="0">
                <a:solidFill>
                  <a:schemeClr val="bg1"/>
                </a:solidFill>
                <a:ea typeface="+mn-ea"/>
                <a:cs typeface="+mn-cs"/>
              </a:rPr>
              <a:t>uthority</a:t>
            </a:r>
          </a:p>
        </p:txBody>
      </p:sp>
    </p:spTree>
    <p:custDataLst>
      <p:tags r:id="rId1"/>
    </p:custDataLst>
    <p:extLst>
      <p:ext uri="{BB962C8B-B14F-4D97-AF65-F5344CB8AC3E}">
        <p14:creationId xmlns:p14="http://schemas.microsoft.com/office/powerpoint/2010/main" val="33887994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VRDRV06" val="yWkyGRt5"/>
  <p:tag name="ARTICULATE_SLIDE_THUMBNAIL_REFRESH" val="1"/>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VRDRV06">
  <a:themeElements>
    <a:clrScheme name="OD new brand">
      <a:dk1>
        <a:srgbClr val="0A1744"/>
      </a:dk1>
      <a:lt1>
        <a:srgbClr val="FFFFFF"/>
      </a:lt1>
      <a:dk2>
        <a:srgbClr val="192A60"/>
      </a:dk2>
      <a:lt2>
        <a:srgbClr val="FFFFFF"/>
      </a:lt2>
      <a:accent1>
        <a:srgbClr val="0137DF"/>
      </a:accent1>
      <a:accent2>
        <a:srgbClr val="1C3893"/>
      </a:accent2>
      <a:accent3>
        <a:srgbClr val="576775"/>
      </a:accent3>
      <a:accent4>
        <a:srgbClr val="000000"/>
      </a:accent4>
      <a:accent5>
        <a:srgbClr val="1C3893"/>
      </a:accent5>
      <a:accent6>
        <a:srgbClr val="0137DF"/>
      </a:accent6>
      <a:hlink>
        <a:srgbClr val="007D51"/>
      </a:hlink>
      <a:folHlink>
        <a:srgbClr val="5767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VRDRV06 1">
        <a:dk1>
          <a:srgbClr val="000000"/>
        </a:dk1>
        <a:lt1>
          <a:srgbClr val="FFFFFF"/>
        </a:lt1>
        <a:dk2>
          <a:srgbClr val="A16100"/>
        </a:dk2>
        <a:lt2>
          <a:srgbClr val="8A8578"/>
        </a:lt2>
        <a:accent1>
          <a:srgbClr val="003A75"/>
        </a:accent1>
        <a:accent2>
          <a:srgbClr val="9C0528"/>
        </a:accent2>
        <a:accent3>
          <a:srgbClr val="FFFFFF"/>
        </a:accent3>
        <a:accent4>
          <a:srgbClr val="000000"/>
        </a:accent4>
        <a:accent5>
          <a:srgbClr val="AAAEBD"/>
        </a:accent5>
        <a:accent6>
          <a:srgbClr val="8D0423"/>
        </a:accent6>
        <a:hlink>
          <a:srgbClr val="007D51"/>
        </a:hlink>
        <a:folHlink>
          <a:srgbClr val="BD9C4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ver">
  <a:themeElements>
    <a:clrScheme name="OD new brand">
      <a:dk1>
        <a:srgbClr val="0A1744"/>
      </a:dk1>
      <a:lt1>
        <a:srgbClr val="FFFFFF"/>
      </a:lt1>
      <a:dk2>
        <a:srgbClr val="192A60"/>
      </a:dk2>
      <a:lt2>
        <a:srgbClr val="FFFFFF"/>
      </a:lt2>
      <a:accent1>
        <a:srgbClr val="0137DF"/>
      </a:accent1>
      <a:accent2>
        <a:srgbClr val="1C3893"/>
      </a:accent2>
      <a:accent3>
        <a:srgbClr val="576775"/>
      </a:accent3>
      <a:accent4>
        <a:srgbClr val="000000"/>
      </a:accent4>
      <a:accent5>
        <a:srgbClr val="1C3893"/>
      </a:accent5>
      <a:accent6>
        <a:srgbClr val="0137DF"/>
      </a:accent6>
      <a:hlink>
        <a:srgbClr val="007D51"/>
      </a:hlink>
      <a:folHlink>
        <a:srgbClr val="57677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VRDRV06 1">
        <a:dk1>
          <a:srgbClr val="000000"/>
        </a:dk1>
        <a:lt1>
          <a:srgbClr val="FFFFFF"/>
        </a:lt1>
        <a:dk2>
          <a:srgbClr val="A16100"/>
        </a:dk2>
        <a:lt2>
          <a:srgbClr val="8A8578"/>
        </a:lt2>
        <a:accent1>
          <a:srgbClr val="003A75"/>
        </a:accent1>
        <a:accent2>
          <a:srgbClr val="9C0528"/>
        </a:accent2>
        <a:accent3>
          <a:srgbClr val="FFFFFF"/>
        </a:accent3>
        <a:accent4>
          <a:srgbClr val="000000"/>
        </a:accent4>
        <a:accent5>
          <a:srgbClr val="AAAEBD"/>
        </a:accent5>
        <a:accent6>
          <a:srgbClr val="8D0423"/>
        </a:accent6>
        <a:hlink>
          <a:srgbClr val="007D51"/>
        </a:hlink>
        <a:folHlink>
          <a:srgbClr val="BD9C4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2004:Templates:My Templates:OVRDRV06.pot</Template>
  <TotalTime>115715</TotalTime>
  <Words>792</Words>
  <Application>Microsoft Office PowerPoint</Application>
  <PresentationFormat>Widescreen</PresentationFormat>
  <Paragraphs>166</Paragraphs>
  <Slides>27</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barlow</vt:lpstr>
      <vt:lpstr>barlow</vt:lpstr>
      <vt:lpstr>Barlow Light</vt:lpstr>
      <vt:lpstr>Barlow Medium</vt:lpstr>
      <vt:lpstr>Calibri</vt:lpstr>
      <vt:lpstr>Calibri Light</vt:lpstr>
      <vt:lpstr>Wingdings</vt:lpstr>
      <vt:lpstr>OVRDRV06</vt:lpstr>
      <vt:lpstr>Cover</vt:lpstr>
      <vt:lpstr>PowerPoint Presentation</vt:lpstr>
      <vt:lpstr>Your Speakers</vt:lpstr>
      <vt:lpstr>Context for Authority</vt:lpstr>
      <vt:lpstr>What We Will Cover Today</vt:lpstr>
      <vt:lpstr>What Defines Success</vt:lpstr>
      <vt:lpstr>Who, What, Why, Where, &amp; When</vt:lpstr>
      <vt:lpstr>content builds trust in every stage of the customer life cycle</vt:lpstr>
      <vt:lpstr>Build Expertise, Authority, and Trust</vt:lpstr>
      <vt:lpstr>trust = authority</vt:lpstr>
      <vt:lpstr>authority is</vt:lpstr>
      <vt:lpstr>Page Quality Rating</vt:lpstr>
      <vt:lpstr>known credible  topic expert</vt:lpstr>
      <vt:lpstr>Digital Footprint </vt:lpstr>
      <vt:lpstr>Known Credible Topic Expert</vt:lpstr>
      <vt:lpstr>PowerPoint Presentation</vt:lpstr>
      <vt:lpstr>Activating Your SMEs</vt:lpstr>
      <vt:lpstr>What Are Their Street Creds?</vt:lpstr>
      <vt:lpstr>identities and their content</vt:lpstr>
      <vt:lpstr>Social: Case Study</vt:lpstr>
      <vt:lpstr>Social: Case Study</vt:lpstr>
      <vt:lpstr>Social: Case Study</vt:lpstr>
      <vt:lpstr>How To Think About  Content Development</vt:lpstr>
      <vt:lpstr>make questions central to your content strategy </vt:lpstr>
      <vt:lpstr>Aligning Your SME Stars Program</vt:lpstr>
      <vt:lpstr>Next Steps: SME Activation</vt:lpstr>
      <vt:lpstr>Next Steps – Where To Use SMEs: </vt:lpstr>
      <vt:lpstr>Thank You Any Questions? </vt:lpstr>
    </vt:vector>
  </TitlesOfParts>
  <Company>Metaphor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Lead-Generation Plan</dc:title>
  <dc:creator>Pam Leary</dc:creator>
  <cp:lastModifiedBy>svcs_pdf</cp:lastModifiedBy>
  <cp:revision>1899</cp:revision>
  <cp:lastPrinted>2003-09-29T12:20:33Z</cp:lastPrinted>
  <dcterms:created xsi:type="dcterms:W3CDTF">2002-11-01T19:42:48Z</dcterms:created>
  <dcterms:modified xsi:type="dcterms:W3CDTF">2019-05-02T16:03:18Z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143A2B2D-1E1D-4DA2-99D8-C73219684983</vt:lpwstr>
  </property>
  <property fmtid="{D5CDD505-2E9C-101B-9397-08002B2CF9AE}" pid="3" name="ArticulatePath">
    <vt:lpwstr>Authorship To Authority -  identity and Content for SEO BRIGHTEDGE</vt:lpwstr>
  </property>
</Properties>
</file>